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8"/>
  </p:notesMasterIdLst>
  <p:handoutMasterIdLst>
    <p:handoutMasterId r:id="rId9"/>
  </p:handoutMasterIdLst>
  <p:sldIdLst>
    <p:sldId id="256" r:id="rId2"/>
    <p:sldId id="283" r:id="rId3"/>
    <p:sldId id="291" r:id="rId4"/>
    <p:sldId id="292" r:id="rId5"/>
    <p:sldId id="293" r:id="rId6"/>
    <p:sldId id="289" r:id="rId7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oller" initials="MK" lastIdx="1" clrIdx="0">
    <p:extLst>
      <p:ext uri="{19B8F6BF-5375-455C-9EA6-DF929625EA0E}">
        <p15:presenceInfo xmlns:p15="http://schemas.microsoft.com/office/powerpoint/2012/main" userId="6a1b57d38dea934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3399"/>
    <a:srgbClr val="FF8F8F"/>
    <a:srgbClr val="FFDBA7"/>
    <a:srgbClr val="FFB84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71E8D4-9930-5D40-9532-B69E8B0007C0}" v="1" dt="2024-04-13T15:41:34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95" autoAdjust="0"/>
    <p:restoredTop sz="94668" autoAdjust="0"/>
  </p:normalViewPr>
  <p:slideViewPr>
    <p:cSldViewPr>
      <p:cViewPr varScale="1">
        <p:scale>
          <a:sx n="101" d="100"/>
          <a:sy n="101" d="100"/>
        </p:scale>
        <p:origin x="192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Koller" userId="6a1b57d38dea9341" providerId="LiveId" clId="{5C71E8D4-9930-5D40-9532-B69E8B0007C0}"/>
    <pc:docChg chg="delSld">
      <pc:chgData name="Martin Koller" userId="6a1b57d38dea9341" providerId="LiveId" clId="{5C71E8D4-9930-5D40-9532-B69E8B0007C0}" dt="2024-04-16T07:18:40.303" v="0" actId="2696"/>
      <pc:docMkLst>
        <pc:docMk/>
      </pc:docMkLst>
      <pc:sldChg chg="del">
        <pc:chgData name="Martin Koller" userId="6a1b57d38dea9341" providerId="LiveId" clId="{5C71E8D4-9930-5D40-9532-B69E8B0007C0}" dt="2024-04-16T07:18:40.303" v="0" actId="2696"/>
        <pc:sldMkLst>
          <pc:docMk/>
          <pc:sldMk cId="1630486136" sldId="29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0EFCD714-6874-495C-9602-7612EDBD931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9B94AAB-1B52-49AA-A772-675DBF65F04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61B7232A-8084-4D05-B996-105517BA7FCC}" type="datetimeFigureOut">
              <a:rPr lang="de-AT"/>
              <a:pPr>
                <a:defRPr/>
              </a:pPr>
              <a:t>16.04.24</a:t>
            </a:fld>
            <a:endParaRPr lang="de-AT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B93B0407-96A4-4BA4-8916-E43FD3FFAA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B1130930-CEAE-4642-8BA7-830F8DDA7F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47A7C0-4FA4-4311-B1A5-1D3D6CC5143E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99FF512-6058-4AD8-9148-56F39B733B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DF147D9-D5F2-4AC3-85F0-1FAF40D90B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6CA0567-14D5-4AA2-BAED-9F60BCDE91F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1EC65AE-694A-4A37-80E4-19081FA13B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B2DE7D9-F80A-4E64-8286-4B7F39DCC2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67FEC18-FFB2-477F-9F91-BACF6CE496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FB22B7-06BA-439A-BAE0-4F4A86DE516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1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2701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B220E35F-6679-4ADE-8FD0-AAE705AE1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30E1E12-7841-45EB-996E-F08EE92E6BE1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526B076-5452-4EF8-ABC3-F7AACA3D78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C6EAEC8-B8A8-42C2-85D7-EDDBAE305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A5C978C-4B5D-4CD9-B601-42EF9D4429B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04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B4A7AC2-6421-4FEE-923E-77E1AF9A19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FE409-66D6-4D56-B077-0ED36F45B052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405AF0-D087-4C72-BCBC-6340B31918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4F6114-B576-4481-A3BA-39956F7A9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3A36E-15F9-4A28-A0C8-F8921E0B135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235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22307EF-46AA-4D55-B469-65BD5275BA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BAE38-1F91-408F-B77B-20DE6E130F87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B1596C12-B557-4426-989A-D6E5181982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12D6C126-FF94-4D69-A2E3-A97CF7B53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C2701-593F-4008-92F0-BAF15BCD10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455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DAD2E05D-5C99-42F0-BFC5-AAE9543196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64FEA-46DF-41AA-8C8F-69853F7B9F7E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F633A17-6EBD-4975-ADDF-61BB3B74F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6C0B9C-448B-4D44-9276-F2573D121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3BDB2-E329-4760-8575-C89B84C8EAD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170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85F71134-A80C-4DD1-ACB9-08E6F914A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12445-86A2-4AFE-8E80-6DAE8F3E5C97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8AEBD78E-E0A1-4A9D-A261-2554EDFAD7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F256A89-7F48-4D7D-B388-9F2593B66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165F1-DB68-42AE-916A-CC92049158F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616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8B41F35D-6CE8-4570-A0B1-3E1B566CA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5B732-9369-409A-A9A9-A0B9BF003016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8B0F094-211F-459B-8535-A1E38A343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0FB53DA7-B246-46AA-81C4-2D8C2FBB70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CBE86-7DB7-42A9-9C01-4E792CCAFB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92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9E8390F6-DDE0-4B29-9FAE-01E3B19C04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2B32D-6F70-4670-8168-CF9BCEC898DB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ADDDDD3B-3205-423F-8521-483B9C5DAA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02A7CF23-2548-4FA6-B1A1-9D62B1C490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A6066-679F-4F69-B7AE-69C446E4C5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254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7F3AB82-77F1-4C4F-AE44-D0D79C330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F00EF-2585-4BE8-809D-DBB3BD116AEE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5EFF77F2-856A-49B5-817A-0135A7666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3D612667-783C-4A6B-BC1E-36A7E49EB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9F53F-5A98-4AA4-9B24-25F6B5F375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2769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EEE1F5DD-EE89-4874-BD0C-28BFC9D140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55F74-099B-4AFB-9D43-85B2ED70A119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A6C6DF0A-487A-46FB-841F-92E2CCD0D0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2A063111-BD2A-429F-B542-9D0DA34D4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8E9B5-6FA5-43E3-A3D9-A91C2FE2E93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909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A43A26D-EB06-4DAC-9C06-7D7B08860A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AE294-0A8E-44E9-9BD9-7DF7E3523D6F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161D121-9AE4-4551-B78B-475F751DDE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4B2F1A2-F506-4C8B-BBF6-F92EF78F87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F9D82-6A5B-4811-8B82-777C739699C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2271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3825CDE-5816-48C9-B586-ABB24AB6B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18B29-59A6-43E2-9FDE-3BB3D70530C6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CF403AA-0CD1-4A1E-B46A-E83B90F52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861DA2D6-4E61-43B2-9B1B-FEE0E24E94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D108-39FE-4A37-8D53-836EDD8BDC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2289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93" name="Rectangle 41">
            <a:extLst>
              <a:ext uri="{FF2B5EF4-FFF2-40B4-BE49-F238E27FC236}">
                <a16:creationId xmlns:a16="http://schemas.microsoft.com/office/drawing/2014/main" id="{07B05E74-E154-4A55-9E54-EA595F927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25994" name="Rectangle 42">
            <a:extLst>
              <a:ext uri="{FF2B5EF4-FFF2-40B4-BE49-F238E27FC236}">
                <a16:creationId xmlns:a16="http://schemas.microsoft.com/office/drawing/2014/main" id="{164CD628-1356-4F74-B386-635CED53B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25995" name="Rectangle 43">
            <a:extLst>
              <a:ext uri="{FF2B5EF4-FFF2-40B4-BE49-F238E27FC236}">
                <a16:creationId xmlns:a16="http://schemas.microsoft.com/office/drawing/2014/main" id="{E2002781-2CDD-420E-9794-8222873AA99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solidFill>
                  <a:schemeClr val="bg2"/>
                </a:solidFill>
                <a:effectLst/>
                <a:latin typeface="Verdana" pitchFamily="34" charset="0"/>
              </a:defRPr>
            </a:lvl1pPr>
          </a:lstStyle>
          <a:p>
            <a:pPr>
              <a:defRPr/>
            </a:pPr>
            <a:fld id="{B4D4368A-355C-457C-A841-D77B932E7652}" type="datetime1">
              <a:rPr lang="de-AT"/>
              <a:pPr>
                <a:defRPr/>
              </a:pPr>
              <a:t>16.04.24</a:t>
            </a:fld>
            <a:endParaRPr lang="de-DE"/>
          </a:p>
        </p:txBody>
      </p:sp>
      <p:sp>
        <p:nvSpPr>
          <p:cNvPr id="125996" name="Rectangle 44">
            <a:extLst>
              <a:ext uri="{FF2B5EF4-FFF2-40B4-BE49-F238E27FC236}">
                <a16:creationId xmlns:a16="http://schemas.microsoft.com/office/drawing/2014/main" id="{B99ACE17-446A-4494-AF9F-CF70132BB3C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5997" name="Rectangle 45">
            <a:extLst>
              <a:ext uri="{FF2B5EF4-FFF2-40B4-BE49-F238E27FC236}">
                <a16:creationId xmlns:a16="http://schemas.microsoft.com/office/drawing/2014/main" id="{C6865B8E-E237-4207-9792-19A62E22BE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79C9A6D-B184-4C20-B4B0-7D58ED97F5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99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3200">
          <a:solidFill>
            <a:srgbClr val="0000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CF8F61C-FFB8-45E8-AFE8-DE9F9577F7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7913"/>
            <a:ext cx="7772400" cy="1512887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Die Seniorinnen und Senioren im Kreis Mitte 2023</a:t>
            </a:r>
          </a:p>
        </p:txBody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FFA4DAF0-D274-BB1E-E12B-4DE06EC0917B}"/>
              </a:ext>
            </a:extLst>
          </p:cNvPr>
          <p:cNvGrpSpPr/>
          <p:nvPr/>
        </p:nvGrpSpPr>
        <p:grpSpPr>
          <a:xfrm>
            <a:off x="6228184" y="330332"/>
            <a:ext cx="2743200" cy="1181828"/>
            <a:chOff x="6228184" y="330332"/>
            <a:chExt cx="2743200" cy="1181828"/>
          </a:xfrm>
        </p:grpSpPr>
        <p:pic>
          <p:nvPicPr>
            <p:cNvPr id="5" name="Grafik 4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2670D151-6920-98F8-F710-83239C51F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30332"/>
              <a:ext cx="2743200" cy="812800"/>
            </a:xfrm>
            <a:prstGeom prst="rect">
              <a:avLst/>
            </a:prstGeom>
          </p:spPr>
        </p:pic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154708E9-20AE-CADA-508D-8C31813112BC}"/>
                </a:ext>
              </a:extLst>
            </p:cNvPr>
            <p:cNvSpPr txBox="1"/>
            <p:nvPr/>
          </p:nvSpPr>
          <p:spPr>
            <a:xfrm>
              <a:off x="6843700" y="1173606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487508E-7770-7893-0A8D-911A5817D1FF}"/>
              </a:ext>
            </a:extLst>
          </p:cNvPr>
          <p:cNvGrpSpPr/>
          <p:nvPr/>
        </p:nvGrpSpPr>
        <p:grpSpPr>
          <a:xfrm>
            <a:off x="6228184" y="332656"/>
            <a:ext cx="2743200" cy="1181828"/>
            <a:chOff x="6228184" y="330332"/>
            <a:chExt cx="2743200" cy="1181828"/>
          </a:xfrm>
        </p:grpSpPr>
        <p:pic>
          <p:nvPicPr>
            <p:cNvPr id="9" name="Grafik 8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46899832-4123-1E6E-2899-8EE16C910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8184" y="330332"/>
              <a:ext cx="2743200" cy="812800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DA0B961A-AB50-FF55-7B7B-3B7F0A28E1EA}"/>
                </a:ext>
              </a:extLst>
            </p:cNvPr>
            <p:cNvSpPr txBox="1"/>
            <p:nvPr/>
          </p:nvSpPr>
          <p:spPr>
            <a:xfrm>
              <a:off x="6843700" y="1173606"/>
              <a:ext cx="151216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Damen 45+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Purkersdorf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2.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35+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Tulln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	2.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SC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Traismauer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1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TSG St. Pölten	5. Platz (Absteiger)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35+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TEK Böheimkirchen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45+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Purkersdorf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Sieghartskirchen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6. Platz (Absteiger)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55+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TSG St. Pölten 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55+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SG TC Hohenberg/TC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Aegyd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 err="1">
                <a:effectLst/>
                <a:latin typeface="Arial" panose="020B0604020202020204" pitchFamily="34" charset="0"/>
              </a:rPr>
              <a:t>Tennisclub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Laaben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U. Eislauf u. </a:t>
            </a:r>
            <a:r>
              <a:rPr lang="de-AT" altLang="de-DE" sz="1800" dirty="0" err="1">
                <a:effectLst/>
                <a:latin typeface="Arial" panose="020B0604020202020204" pitchFamily="34" charset="0"/>
              </a:rPr>
              <a:t>Tennisv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. St. Pölten 	5. Platz (Absteiger)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904660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60+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 err="1">
                <a:effectLst/>
                <a:latin typeface="Arial" panose="020B0604020202020204" pitchFamily="34" charset="0"/>
              </a:rPr>
              <a:t>Tennisclub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Laaben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	1. Platz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60+ - Landesliga B: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ATSV Tulln	3.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TEK Böheimkirchen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TC Herzogenburg	5.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65+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5.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0575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204864"/>
            <a:ext cx="8216900" cy="38884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70+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ASV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Pressbaum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6. Platz (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Absteiger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tabLst>
                <a:tab pos="1079500" algn="l"/>
                <a:tab pos="5029200" algn="l"/>
              </a:tabLst>
            </a:pPr>
            <a:endParaRPr lang="de-AT" altLang="de-DE" sz="1800" b="1" u="sng" dirty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079500" algn="l"/>
                <a:tab pos="5029200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80+ - Landesliga A: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0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de-AT" altLang="de-DE" sz="1800" dirty="0">
                <a:effectLst/>
                <a:latin typeface="Arial" panose="020B0604020202020204" pitchFamily="34" charset="0"/>
              </a:rPr>
              <a:t>TC Tulln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	4. Platz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r>
              <a:rPr lang="en-US" altLang="de-DE" sz="1800" dirty="0">
                <a:effectLst/>
                <a:latin typeface="Arial" panose="020B0604020202020204" pitchFamily="34" charset="0"/>
              </a:rPr>
              <a:t>	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Ergebnisse auf Bundes- und Landesebene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236437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2D9F52F2-A47C-453F-8120-C4051F5647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1564" y="2420888"/>
            <a:ext cx="8216900" cy="2592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Damen 35+: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UTC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Parkbad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Wilhelmsburg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Damen 45+: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UTC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Parkbad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Wilhelmsburg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45+: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de-AT" altLang="de-DE" sz="1800" dirty="0">
                <a:effectLst/>
                <a:latin typeface="Arial" panose="020B0604020202020204" pitchFamily="34" charset="0"/>
              </a:rPr>
              <a:t>TEK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Böheimkirchen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55+: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UTC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Wölbling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70+: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TSG St.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Pölten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r>
              <a:rPr lang="de-AT" altLang="de-DE" sz="18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Herren 75+:</a:t>
            </a:r>
            <a:r>
              <a:rPr lang="de-AT" altLang="de-DE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de-DE" sz="1800" dirty="0">
                <a:effectLst/>
                <a:latin typeface="Arial" panose="020B0604020202020204" pitchFamily="34" charset="0"/>
              </a:rPr>
              <a:t>TC </a:t>
            </a:r>
            <a:r>
              <a:rPr lang="en-US" altLang="de-DE" sz="1800" dirty="0" err="1">
                <a:effectLst/>
                <a:latin typeface="Arial" panose="020B0604020202020204" pitchFamily="34" charset="0"/>
              </a:rPr>
              <a:t>Tulln</a:t>
            </a: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  <a:tabLst>
                <a:tab pos="1997075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079500" algn="l"/>
                <a:tab pos="5029200" algn="l"/>
              </a:tabLst>
            </a:pPr>
            <a:endParaRPr lang="en-US" altLang="de-DE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D6AA175-9937-4DB3-8442-587B7E39E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6900"/>
            <a:ext cx="584063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2400" b="1" dirty="0">
                <a:latin typeface="Arial" panose="020B0604020202020204" pitchFamily="34" charset="0"/>
              </a:rPr>
              <a:t>Aufsteiger in die Landesliga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E7937036-CD32-C49C-3DD6-B313EE922377}"/>
              </a:ext>
            </a:extLst>
          </p:cNvPr>
          <p:cNvGrpSpPr/>
          <p:nvPr/>
        </p:nvGrpSpPr>
        <p:grpSpPr>
          <a:xfrm>
            <a:off x="531564" y="589205"/>
            <a:ext cx="1751305" cy="823670"/>
            <a:chOff x="7220078" y="624226"/>
            <a:chExt cx="1751305" cy="823670"/>
          </a:xfrm>
        </p:grpSpPr>
        <p:pic>
          <p:nvPicPr>
            <p:cNvPr id="3" name="Grafik 2" descr="Ein Bild, das Logo enthält.&#10;&#10;Automatisch generierte Beschreibung">
              <a:extLst>
                <a:ext uri="{FF2B5EF4-FFF2-40B4-BE49-F238E27FC236}">
                  <a16:creationId xmlns:a16="http://schemas.microsoft.com/office/drawing/2014/main" id="{51D685AC-9EE0-E55B-3472-476116AE8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20078" y="624226"/>
              <a:ext cx="1751305" cy="518905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3EA5953B-3B33-A21C-262B-6BBED1B6FF7E}"/>
                </a:ext>
              </a:extLst>
            </p:cNvPr>
            <p:cNvSpPr txBox="1"/>
            <p:nvPr/>
          </p:nvSpPr>
          <p:spPr>
            <a:xfrm>
              <a:off x="7565221" y="1193980"/>
              <a:ext cx="106101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050" dirty="0">
                  <a:solidFill>
                    <a:schemeClr val="tx1">
                      <a:lumMod val="50000"/>
                    </a:schemeClr>
                  </a:solidFill>
                </a:rPr>
                <a:t>KREIS MITTE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804182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Wettbewerb">
  <a:themeElements>
    <a:clrScheme name="1_Wettbewerb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1_Wettbewerb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Wettbewerb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ettbewerb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0</TotalTime>
  <Words>310</Words>
  <Application>Microsoft Macintosh PowerPoint</Application>
  <PresentationFormat>Bildschirmpräsentation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1_Wettbewerb</vt:lpstr>
      <vt:lpstr>Die Seniorinnen und Senioren im Kreis Mitte 2023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Papa</dc:creator>
  <cp:lastModifiedBy>Martin Koller</cp:lastModifiedBy>
  <cp:revision>207</cp:revision>
  <cp:lastPrinted>2023-04-15T12:48:22Z</cp:lastPrinted>
  <dcterms:created xsi:type="dcterms:W3CDTF">2009-04-05T12:55:19Z</dcterms:created>
  <dcterms:modified xsi:type="dcterms:W3CDTF">2024-04-16T07:18:50Z</dcterms:modified>
</cp:coreProperties>
</file>