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291" r:id="rId4"/>
    <p:sldId id="292" r:id="rId5"/>
    <p:sldId id="293" r:id="rId6"/>
    <p:sldId id="289" r:id="rId7"/>
    <p:sldId id="294" r:id="rId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oller" initials="MK" lastIdx="1" clrIdx="0">
    <p:extLst>
      <p:ext uri="{19B8F6BF-5375-455C-9EA6-DF929625EA0E}">
        <p15:presenceInfo xmlns:p15="http://schemas.microsoft.com/office/powerpoint/2012/main" userId="6a1b57d38dea93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3399"/>
    <a:srgbClr val="FF8F8F"/>
    <a:srgbClr val="FFDBA7"/>
    <a:srgbClr val="FFB84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7A9FC0-BBC0-8B43-8DC1-7F775DE590E9}" v="38" dt="2023-04-15T14:01:32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694" autoAdjust="0"/>
  </p:normalViewPr>
  <p:slideViewPr>
    <p:cSldViewPr>
      <p:cViewPr varScale="1">
        <p:scale>
          <a:sx n="117" d="100"/>
          <a:sy n="117" d="100"/>
        </p:scale>
        <p:origin x="10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EFCD714-6874-495C-9602-7612EDBD93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9B94AAB-1B52-49AA-A772-675DBF65F0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61B7232A-8084-4D05-B996-105517BA7FCC}" type="datetimeFigureOut">
              <a:rPr lang="de-AT"/>
              <a:pPr>
                <a:defRPr/>
              </a:pPr>
              <a:t>15.04.23</a:t>
            </a:fld>
            <a:endParaRPr lang="de-AT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B93B0407-96A4-4BA4-8916-E43FD3FFA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B1130930-CEAE-4642-8BA7-830F8DDA7F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47A7C0-4FA4-4311-B1A5-1D3D6CC5143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9FF512-6058-4AD8-9148-56F39B733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F147D9-D5F2-4AC3-85F0-1FAF40D90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6CA0567-14D5-4AA2-BAED-9F60BCDE91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EC65AE-694A-4A37-80E4-19081FA13B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B2DE7D9-F80A-4E64-8286-4B7F39DCC2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7FEC18-FFB2-477F-9F91-BACF6CE49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FB22B7-06BA-439A-BAE0-4F4A86DE516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1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B220E35F-6679-4ADE-8FD0-AAE705AE1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0E1E12-7841-45EB-996E-F08EE92E6BE1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526B076-5452-4EF8-ABC3-F7AACA3D78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C6EAEC8-B8A8-42C2-85D7-EDDBAE305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A5C978C-4B5D-4CD9-B601-42EF9D4429B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04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B4A7AC2-6421-4FEE-923E-77E1AF9A1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E409-66D6-4D56-B077-0ED36F45B052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405AF0-D087-4C72-BCBC-6340B3191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4F6114-B576-4481-A3BA-39956F7A9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A36E-15F9-4A28-A0C8-F8921E0B135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235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22307EF-46AA-4D55-B469-65BD5275B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AE38-1F91-408F-B77B-20DE6E130F87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596C12-B557-4426-989A-D6E518198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2D6C126-FF94-4D69-A2E3-A97CF7B53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2701-593F-4008-92F0-BAF15BCD1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455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AD2E05D-5C99-42F0-BFC5-AAE954319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64FEA-46DF-41AA-8C8F-69853F7B9F7E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F633A17-6EBD-4975-ADDF-61BB3B74F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6C0B9C-448B-4D44-9276-F2573D12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BDB2-E329-4760-8575-C89B84C8EAD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70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85F71134-A80C-4DD1-ACB9-08E6F914A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12445-86A2-4AFE-8E80-6DAE8F3E5C97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AEBD78E-E0A1-4A9D-A261-2554EDFAD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256A89-7F48-4D7D-B388-9F2593B6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65F1-DB68-42AE-916A-CC92049158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616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B41F35D-6CE8-4570-A0B1-3E1B566CA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B732-9369-409A-A9A9-A0B9BF003016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8B0F094-211F-459B-8535-A1E38A343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0FB53DA7-B246-46AA-81C4-2D8C2FBB7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BE86-7DB7-42A9-9C01-4E792CCAFB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92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9E8390F6-DDE0-4B29-9FAE-01E3B19C0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B32D-6F70-4670-8168-CF9BCEC898DB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ADDDDD3B-3205-423F-8521-483B9C5DA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2A7CF23-2548-4FA6-B1A1-9D62B1C49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A6066-679F-4F69-B7AE-69C446E4C5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25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7F3AB82-77F1-4C4F-AE44-D0D79C330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00EF-2585-4BE8-809D-DBB3BD116AEE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EFF77F2-856A-49B5-817A-0135A7666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D612667-783C-4A6B-BC1E-36A7E49EB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F53F-5A98-4AA4-9B24-25F6B5F375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769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EEE1F5DD-EE89-4874-BD0C-28BFC9D140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55F74-099B-4AFB-9D43-85B2ED70A119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A6C6DF0A-487A-46FB-841F-92E2CCD0D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2A063111-BD2A-429F-B542-9D0DA34D4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E9B5-6FA5-43E3-A3D9-A91C2FE2E9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909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A43A26D-EB06-4DAC-9C06-7D7B08860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AE294-0A8E-44E9-9BD9-7DF7E3523D6F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161D121-9AE4-4551-B78B-475F751D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4B2F1A2-F506-4C8B-BBF6-F92EF78F8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9D82-6A5B-4811-8B82-777C73969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271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3825CDE-5816-48C9-B586-ABB24AB6B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8B29-59A6-43E2-9FDE-3BB3D70530C6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F403AA-0CD1-4A1E-B46A-E83B90F52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61DA2D6-4E61-43B2-9B1B-FEE0E24E9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D108-39FE-4A37-8D53-836EDD8BDC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2289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93" name="Rectangle 41">
            <a:extLst>
              <a:ext uri="{FF2B5EF4-FFF2-40B4-BE49-F238E27FC236}">
                <a16:creationId xmlns:a16="http://schemas.microsoft.com/office/drawing/2014/main" id="{07B05E74-E154-4A55-9E54-EA595F927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25994" name="Rectangle 42">
            <a:extLst>
              <a:ext uri="{FF2B5EF4-FFF2-40B4-BE49-F238E27FC236}">
                <a16:creationId xmlns:a16="http://schemas.microsoft.com/office/drawing/2014/main" id="{164CD628-1356-4F74-B386-635CED53B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5995" name="Rectangle 43">
            <a:extLst>
              <a:ext uri="{FF2B5EF4-FFF2-40B4-BE49-F238E27FC236}">
                <a16:creationId xmlns:a16="http://schemas.microsoft.com/office/drawing/2014/main" id="{E2002781-2CDD-420E-9794-8222873AA9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solidFill>
                  <a:schemeClr val="bg2"/>
                </a:solidFill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B4D4368A-355C-457C-A841-D77B932E7652}" type="datetime1">
              <a:rPr lang="de-AT"/>
              <a:pPr>
                <a:defRPr/>
              </a:pPr>
              <a:t>15.04.23</a:t>
            </a:fld>
            <a:endParaRPr lang="de-DE"/>
          </a:p>
        </p:txBody>
      </p:sp>
      <p:sp>
        <p:nvSpPr>
          <p:cNvPr id="125996" name="Rectangle 44">
            <a:extLst>
              <a:ext uri="{FF2B5EF4-FFF2-40B4-BE49-F238E27FC236}">
                <a16:creationId xmlns:a16="http://schemas.microsoft.com/office/drawing/2014/main" id="{B99ACE17-446A-4494-AF9F-CF70132BB3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5997" name="Rectangle 45">
            <a:extLst>
              <a:ext uri="{FF2B5EF4-FFF2-40B4-BE49-F238E27FC236}">
                <a16:creationId xmlns:a16="http://schemas.microsoft.com/office/drawing/2014/main" id="{C6865B8E-E237-4207-9792-19A62E22BE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79C9A6D-B184-4C20-B4B0-7D58ED97F5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CF8F61C-FFB8-45E8-AFE8-DE9F9577F7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7913"/>
            <a:ext cx="7772400" cy="151288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Seniorinnen und Senioren im Kreis Mitte 2022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FFA4DAF0-D274-BB1E-E12B-4DE06EC0917B}"/>
              </a:ext>
            </a:extLst>
          </p:cNvPr>
          <p:cNvGrpSpPr/>
          <p:nvPr/>
        </p:nvGrpSpPr>
        <p:grpSpPr>
          <a:xfrm>
            <a:off x="6228184" y="330332"/>
            <a:ext cx="2743200" cy="1181828"/>
            <a:chOff x="6228184" y="330332"/>
            <a:chExt cx="2743200" cy="1181828"/>
          </a:xfrm>
        </p:grpSpPr>
        <p:pic>
          <p:nvPicPr>
            <p:cNvPr id="5" name="Grafik 4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2670D151-6920-98F8-F710-83239C51F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30332"/>
              <a:ext cx="2743200" cy="812800"/>
            </a:xfrm>
            <a:prstGeom prst="rect">
              <a:avLst/>
            </a:prstGeom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154708E9-20AE-CADA-508D-8C31813112BC}"/>
                </a:ext>
              </a:extLst>
            </p:cNvPr>
            <p:cNvSpPr txBox="1"/>
            <p:nvPr/>
          </p:nvSpPr>
          <p:spPr>
            <a:xfrm>
              <a:off x="6843700" y="1173606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487508E-7770-7893-0A8D-911A5817D1FF}"/>
              </a:ext>
            </a:extLst>
          </p:cNvPr>
          <p:cNvGrpSpPr/>
          <p:nvPr/>
        </p:nvGrpSpPr>
        <p:grpSpPr>
          <a:xfrm>
            <a:off x="6228184" y="332656"/>
            <a:ext cx="2743200" cy="1181828"/>
            <a:chOff x="6228184" y="330332"/>
            <a:chExt cx="2743200" cy="1181828"/>
          </a:xfrm>
        </p:grpSpPr>
        <p:pic>
          <p:nvPicPr>
            <p:cNvPr id="9" name="Grafik 8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46899832-4123-1E6E-2899-8EE16C91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30332"/>
              <a:ext cx="2743200" cy="812800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DA0B961A-AB50-FF55-7B7B-3B7F0A28E1EA}"/>
                </a:ext>
              </a:extLst>
            </p:cNvPr>
            <p:cNvSpPr txBox="1"/>
            <p:nvPr/>
          </p:nvSpPr>
          <p:spPr>
            <a:xfrm>
              <a:off x="6843700" y="1173606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Bundesliga Damen 45+: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Eschenau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5.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600" dirty="0">
                <a:effectLst/>
                <a:latin typeface="Arial" panose="020B0604020202020204" pitchFamily="34" charset="0"/>
              </a:rPr>
              <a:t>für 2023 nicht mehr genannt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35+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Tulln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	2.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35+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SC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Traismauer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1. Platz (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Aufsteiger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TSG St. Pölten	1. Platz (Aufsteiger)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TEK Böheimkirchen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45+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Sieghartskirchen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TSG St. Pölten 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 err="1">
                <a:effectLst/>
                <a:latin typeface="Arial" panose="020B0604020202020204" pitchFamily="34" charset="0"/>
              </a:rPr>
              <a:t>Tennisclub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Laaben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TK Big Point </a:t>
            </a:r>
            <a:r>
              <a:rPr lang="de-AT" altLang="de-DE" sz="1800" dirty="0" err="1">
                <a:effectLst/>
                <a:latin typeface="Arial" panose="020B0604020202020204" pitchFamily="34" charset="0"/>
              </a:rPr>
              <a:t>Muckendorf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6. Platz (Absteiger)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U. Eislauf u. </a:t>
            </a:r>
            <a:r>
              <a:rPr lang="de-AT" altLang="de-DE" sz="1800" dirty="0" err="1">
                <a:effectLst/>
                <a:latin typeface="Arial" panose="020B0604020202020204" pitchFamily="34" charset="0"/>
              </a:rPr>
              <a:t>Tennisv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. St. Pölten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0466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TEK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Böheimkirchen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60+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Tennisclub </a:t>
            </a:r>
            <a:r>
              <a:rPr lang="de-AT" altLang="de-DE" sz="1800" dirty="0" err="1">
                <a:effectLst/>
                <a:latin typeface="Arial" panose="020B0604020202020204" pitchFamily="34" charset="0"/>
              </a:rPr>
              <a:t>Laaben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1. Platz (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Aufsteiger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5.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0575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70+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ASV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Pressbaum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3. Platz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75+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Tulln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7.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80+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TC Tulln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236437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420888"/>
            <a:ext cx="8216900" cy="18722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45+: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Purkersdorf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45+: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Purkersdorf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TC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Aegyd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Aufsteiger in die Landesliga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04182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420888"/>
            <a:ext cx="8216900" cy="18722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45+: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Thomas Schubert (WSV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Traisen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-Tennis)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Werner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Vorstandlechner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(ESV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Obergrafendorf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Kreismeisterschaft in Traisen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048613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Wettbewerb">
  <a:themeElements>
    <a:clrScheme name="1_Wettbewerb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1_Wettbewerb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ettbewerb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0</TotalTime>
  <Words>314</Words>
  <Application>Microsoft Macintosh PowerPoint</Application>
  <PresentationFormat>Bildschirmpräsentation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Verdana</vt:lpstr>
      <vt:lpstr>Wingdings</vt:lpstr>
      <vt:lpstr>1_Wettbewerb</vt:lpstr>
      <vt:lpstr>Die Seniorinnen und Senioren im Kreis Mitte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Papa</dc:creator>
  <cp:lastModifiedBy>Martin Koller</cp:lastModifiedBy>
  <cp:revision>207</cp:revision>
  <cp:lastPrinted>2023-04-15T12:48:22Z</cp:lastPrinted>
  <dcterms:created xsi:type="dcterms:W3CDTF">2009-04-05T12:55:19Z</dcterms:created>
  <dcterms:modified xsi:type="dcterms:W3CDTF">2023-04-15T14:05:46Z</dcterms:modified>
</cp:coreProperties>
</file>