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8"/>
  </p:notesMasterIdLst>
  <p:handoutMasterIdLst>
    <p:handoutMasterId r:id="rId9"/>
  </p:handoutMasterIdLst>
  <p:sldIdLst>
    <p:sldId id="256" r:id="rId2"/>
    <p:sldId id="283" r:id="rId3"/>
    <p:sldId id="282" r:id="rId4"/>
    <p:sldId id="284" r:id="rId5"/>
    <p:sldId id="287" r:id="rId6"/>
    <p:sldId id="288" r:id="rId7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 Koller" initials="MK" lastIdx="1" clrIdx="0">
    <p:extLst>
      <p:ext uri="{19B8F6BF-5375-455C-9EA6-DF929625EA0E}">
        <p15:presenceInfo xmlns:p15="http://schemas.microsoft.com/office/powerpoint/2012/main" userId="6a1b57d38dea934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003399"/>
    <a:srgbClr val="FF8F8F"/>
    <a:srgbClr val="FFDBA7"/>
    <a:srgbClr val="FFB84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00" autoAdjust="0"/>
    <p:restoredTop sz="94652" autoAdjust="0"/>
  </p:normalViewPr>
  <p:slideViewPr>
    <p:cSldViewPr>
      <p:cViewPr varScale="1">
        <p:scale>
          <a:sx n="64" d="100"/>
          <a:sy n="64" d="100"/>
        </p:scale>
        <p:origin x="96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EFCD714-6874-495C-9602-7612EDBD931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effectLst/>
                <a:latin typeface="Verdana" pitchFamily="34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F9B94AAB-1B52-49AA-A772-675DBF65F04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/>
                <a:latin typeface="Verdana" pitchFamily="34" charset="0"/>
              </a:defRPr>
            </a:lvl1pPr>
          </a:lstStyle>
          <a:p>
            <a:pPr>
              <a:defRPr/>
            </a:pPr>
            <a:fld id="{61B7232A-8084-4D05-B996-105517BA7FCC}" type="datetimeFigureOut">
              <a:rPr lang="de-AT"/>
              <a:pPr>
                <a:defRPr/>
              </a:pPr>
              <a:t>10.04.2019</a:t>
            </a:fld>
            <a:endParaRPr lang="de-AT"/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B93B0407-96A4-4BA4-8916-E43FD3FFAA6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effectLst/>
                <a:latin typeface="Verdana" pitchFamily="34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B1130930-CEAE-4642-8BA7-830F8DDA7F6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5547A7C0-4FA4-4311-B1A5-1D3D6CC5143E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99FF512-6058-4AD8-9148-56F39B733B5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DF147D9-D5F2-4AC3-85F0-1FAF40D90B6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6CA0567-14D5-4AA2-BAED-9F60BCDE91F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1EC65AE-694A-4A37-80E4-19081FA13B2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EB2DE7D9-F80A-4E64-8286-4B7F39DCC2D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67FEC18-FFB2-477F-9F91-BACF6CE496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9FB22B7-06BA-439A-BAE0-4F4A86DE516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017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/>
              <a:t>Titelmasterformat durch Klicken bearbeiten</a:t>
            </a:r>
          </a:p>
        </p:txBody>
      </p:sp>
      <p:sp>
        <p:nvSpPr>
          <p:cNvPr id="127018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noProof="0"/>
              <a:t>Formatvorlage des Untertitelmasters durch Klicken bearbeiten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B220E35F-6679-4ADE-8FD0-AAE705AE1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30E1E12-7841-45EB-996E-F08EE92E6BE1}" type="datetime1">
              <a:rPr lang="de-AT"/>
              <a:pPr>
                <a:defRPr/>
              </a:pPr>
              <a:t>10.04.2019</a:t>
            </a:fld>
            <a:endParaRPr lang="de-DE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0526B076-5452-4EF8-ABC3-F7AACA3D78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FC6EAEC8-B8A8-42C2-85D7-EDDBAE3051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6A5C978C-4B5D-4CD9-B601-42EF9D4429B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38046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0B4A7AC2-6421-4FEE-923E-77E1AF9A19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FE409-66D6-4D56-B077-0ED36F45B052}" type="datetime1">
              <a:rPr lang="de-AT"/>
              <a:pPr>
                <a:defRPr/>
              </a:pPr>
              <a:t>10.04.2019</a:t>
            </a:fld>
            <a:endParaRPr lang="de-DE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B1405AF0-D087-4C72-BCBC-6340B31918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FF4F6114-B576-4481-A3BA-39956F7A9C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3A36E-15F9-4A28-A0C8-F8921E0B135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12352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022307EF-46AA-4D55-B469-65BD5275BA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BAE38-1F91-408F-B77B-20DE6E130F87}" type="datetime1">
              <a:rPr lang="de-AT"/>
              <a:pPr>
                <a:defRPr/>
              </a:pPr>
              <a:t>10.04.2019</a:t>
            </a:fld>
            <a:endParaRPr lang="de-DE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B1596C12-B557-4426-989A-D6E5181982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12D6C126-FF94-4D69-A2E3-A97CF7B532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C2701-593F-4008-92F0-BAF15BCD10B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44551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DAD2E05D-5C99-42F0-BFC5-AAE9543196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64FEA-46DF-41AA-8C8F-69853F7B9F7E}" type="datetime1">
              <a:rPr lang="de-AT"/>
              <a:pPr>
                <a:defRPr/>
              </a:pPr>
              <a:t>10.04.2019</a:t>
            </a:fld>
            <a:endParaRPr lang="de-DE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FF633A17-6EBD-4975-ADDF-61BB3B74F9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A86C0B9C-448B-4D44-9276-F2573D1211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3BDB2-E329-4760-8575-C89B84C8EAD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71709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85F71134-A80C-4DD1-ACB9-08E6F914A0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12445-86A2-4AFE-8E80-6DAE8F3E5C97}" type="datetime1">
              <a:rPr lang="de-AT"/>
              <a:pPr>
                <a:defRPr/>
              </a:pPr>
              <a:t>10.04.2019</a:t>
            </a:fld>
            <a:endParaRPr lang="de-DE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8AEBD78E-E0A1-4A9D-A261-2554EDFAD7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FF256A89-7F48-4D7D-B388-9F2593B665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165F1-DB68-42AE-916A-CC92049158F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66167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8B41F35D-6CE8-4570-A0B1-3E1B566CA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5B732-9369-409A-A9A9-A0B9BF003016}" type="datetime1">
              <a:rPr lang="de-AT"/>
              <a:pPr>
                <a:defRPr/>
              </a:pPr>
              <a:t>10.04.2019</a:t>
            </a:fld>
            <a:endParaRPr lang="de-DE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18B0F094-211F-459B-8535-A1E38A3437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0FB53DA7-B246-46AA-81C4-2D8C2FBB70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CBE86-7DB7-42A9-9C01-4E792CCAFBA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73929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Rectangle 43">
            <a:extLst>
              <a:ext uri="{FF2B5EF4-FFF2-40B4-BE49-F238E27FC236}">
                <a16:creationId xmlns:a16="http://schemas.microsoft.com/office/drawing/2014/main" id="{9E8390F6-DDE0-4B29-9FAE-01E3B19C04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2B32D-6F70-4670-8168-CF9BCEC898DB}" type="datetime1">
              <a:rPr lang="de-AT"/>
              <a:pPr>
                <a:defRPr/>
              </a:pPr>
              <a:t>10.04.2019</a:t>
            </a:fld>
            <a:endParaRPr lang="de-DE"/>
          </a:p>
        </p:txBody>
      </p:sp>
      <p:sp>
        <p:nvSpPr>
          <p:cNvPr id="8" name="Rectangle 44">
            <a:extLst>
              <a:ext uri="{FF2B5EF4-FFF2-40B4-BE49-F238E27FC236}">
                <a16:creationId xmlns:a16="http://schemas.microsoft.com/office/drawing/2014/main" id="{ADDDDD3B-3205-423F-8521-483B9C5DAA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45">
            <a:extLst>
              <a:ext uri="{FF2B5EF4-FFF2-40B4-BE49-F238E27FC236}">
                <a16:creationId xmlns:a16="http://schemas.microsoft.com/office/drawing/2014/main" id="{02A7CF23-2548-4FA6-B1A1-9D62B1C490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A6066-679F-4F69-B7AE-69C446E4C5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0254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C7F3AB82-77F1-4C4F-AE44-D0D79C3303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F00EF-2585-4BE8-809D-DBB3BD116AEE}" type="datetime1">
              <a:rPr lang="de-AT"/>
              <a:pPr>
                <a:defRPr/>
              </a:pPr>
              <a:t>10.04.2019</a:t>
            </a:fld>
            <a:endParaRPr lang="de-DE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5EFF77F2-856A-49B5-817A-0135A7666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3D612667-783C-4A6B-BC1E-36A7E49EBE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9F53F-5A98-4AA4-9B24-25F6B5F3757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27692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>
            <a:extLst>
              <a:ext uri="{FF2B5EF4-FFF2-40B4-BE49-F238E27FC236}">
                <a16:creationId xmlns:a16="http://schemas.microsoft.com/office/drawing/2014/main" id="{EEE1F5DD-EE89-4874-BD0C-28BFC9D140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55F74-099B-4AFB-9D43-85B2ED70A119}" type="datetime1">
              <a:rPr lang="de-AT"/>
              <a:pPr>
                <a:defRPr/>
              </a:pPr>
              <a:t>10.04.2019</a:t>
            </a:fld>
            <a:endParaRPr lang="de-DE"/>
          </a:p>
        </p:txBody>
      </p:sp>
      <p:sp>
        <p:nvSpPr>
          <p:cNvPr id="3" name="Rectangle 44">
            <a:extLst>
              <a:ext uri="{FF2B5EF4-FFF2-40B4-BE49-F238E27FC236}">
                <a16:creationId xmlns:a16="http://schemas.microsoft.com/office/drawing/2014/main" id="{A6C6DF0A-487A-46FB-841F-92E2CCD0D0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45">
            <a:extLst>
              <a:ext uri="{FF2B5EF4-FFF2-40B4-BE49-F238E27FC236}">
                <a16:creationId xmlns:a16="http://schemas.microsoft.com/office/drawing/2014/main" id="{2A063111-BD2A-429F-B542-9D0DA34D44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8E9B5-6FA5-43E3-A3D9-A91C2FE2E93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29094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5A43A26D-EB06-4DAC-9C06-7D7B08860A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AE294-0A8E-44E9-9BD9-7DF7E3523D6F}" type="datetime1">
              <a:rPr lang="de-AT"/>
              <a:pPr>
                <a:defRPr/>
              </a:pPr>
              <a:t>10.04.2019</a:t>
            </a:fld>
            <a:endParaRPr lang="de-DE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1161D121-9AE4-4551-B78B-475F751DDE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C4B2F1A2-F506-4C8B-BBF6-F92EF78F87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F9D82-6A5B-4811-8B82-777C739699C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22714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C3825CDE-5816-48C9-B586-ABB24AB6BF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18B29-59A6-43E2-9FDE-3BB3D70530C6}" type="datetime1">
              <a:rPr lang="de-AT"/>
              <a:pPr>
                <a:defRPr/>
              </a:pPr>
              <a:t>10.04.2019</a:t>
            </a:fld>
            <a:endParaRPr lang="de-DE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9CF403AA-0CD1-4A1E-B46A-E83B90F527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861DA2D6-4E61-43B2-9B1B-FEE0E24E94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3D108-39FE-4A37-8D53-836EDD8BDCE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2289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93" name="Rectangle 41">
            <a:extLst>
              <a:ext uri="{FF2B5EF4-FFF2-40B4-BE49-F238E27FC236}">
                <a16:creationId xmlns:a16="http://schemas.microsoft.com/office/drawing/2014/main" id="{07B05E74-E154-4A55-9E54-EA595F9276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25994" name="Rectangle 42">
            <a:extLst>
              <a:ext uri="{FF2B5EF4-FFF2-40B4-BE49-F238E27FC236}">
                <a16:creationId xmlns:a16="http://schemas.microsoft.com/office/drawing/2014/main" id="{164CD628-1356-4F74-B386-635CED53BE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25995" name="Rectangle 43">
            <a:extLst>
              <a:ext uri="{FF2B5EF4-FFF2-40B4-BE49-F238E27FC236}">
                <a16:creationId xmlns:a16="http://schemas.microsoft.com/office/drawing/2014/main" id="{E2002781-2CDD-420E-9794-8222873AA9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solidFill>
                  <a:schemeClr val="bg2"/>
                </a:solidFill>
                <a:effectLst/>
                <a:latin typeface="Verdana" pitchFamily="34" charset="0"/>
              </a:defRPr>
            </a:lvl1pPr>
          </a:lstStyle>
          <a:p>
            <a:pPr>
              <a:defRPr/>
            </a:pPr>
            <a:fld id="{B4D4368A-355C-457C-A841-D77B932E7652}" type="datetime1">
              <a:rPr lang="de-AT"/>
              <a:pPr>
                <a:defRPr/>
              </a:pPr>
              <a:t>10.04.2019</a:t>
            </a:fld>
            <a:endParaRPr lang="de-DE"/>
          </a:p>
        </p:txBody>
      </p:sp>
      <p:sp>
        <p:nvSpPr>
          <p:cNvPr id="125996" name="Rectangle 44">
            <a:extLst>
              <a:ext uri="{FF2B5EF4-FFF2-40B4-BE49-F238E27FC236}">
                <a16:creationId xmlns:a16="http://schemas.microsoft.com/office/drawing/2014/main" id="{B99ACE17-446A-4494-AF9F-CF70132BB3C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25997" name="Rectangle 45">
            <a:extLst>
              <a:ext uri="{FF2B5EF4-FFF2-40B4-BE49-F238E27FC236}">
                <a16:creationId xmlns:a16="http://schemas.microsoft.com/office/drawing/2014/main" id="{C6865B8E-E237-4207-9792-19A62E22BED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D79C9A6D-B184-4C20-B4B0-7D58ED97F5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13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3200">
          <a:solidFill>
            <a:srgbClr val="0000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CF8F61C-FFB8-45E8-AFE8-DE9F9577F74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347913"/>
            <a:ext cx="7772400" cy="1512887"/>
          </a:xfrm>
        </p:spPr>
        <p:txBody>
          <a:bodyPr/>
          <a:lstStyle/>
          <a:p>
            <a:pPr eaLnBrk="1" hangingPunct="1">
              <a:defRPr/>
            </a:pPr>
            <a:r>
              <a:rPr lang="de-DE" altLang="de-DE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Die Senioren im Kreis Mitte 2018/2019</a:t>
            </a:r>
          </a:p>
        </p:txBody>
      </p:sp>
      <p:pic>
        <p:nvPicPr>
          <p:cNvPr id="5123" name="Picture 5">
            <a:extLst>
              <a:ext uri="{FF2B5EF4-FFF2-40B4-BE49-F238E27FC236}">
                <a16:creationId xmlns:a16="http://schemas.microsoft.com/office/drawing/2014/main" id="{69E44CAA-6A3F-41B0-AB0E-5987489CCB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3375"/>
            <a:ext cx="2160588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2D9F52F2-A47C-453F-8120-C4051F56474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1564" y="1556792"/>
            <a:ext cx="8216900" cy="504056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Damen - Landesliga A: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45+ 	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UTC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Eschenau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 </a:t>
            </a:r>
            <a:r>
              <a:rPr lang="de-AT" altLang="de-DE" sz="1800" dirty="0">
                <a:effectLst/>
                <a:latin typeface="Arial" panose="020B0604020202020204" pitchFamily="34" charset="0"/>
              </a:rPr>
              <a:t>	1. Platz (Aufsteiger)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endParaRPr lang="de-AT" altLang="de-DE" sz="1800" b="1" u="sng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- Landesliga A: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35+ 	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TSG St.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Pölten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 </a:t>
            </a:r>
            <a:r>
              <a:rPr lang="de-AT" altLang="de-DE" sz="1800" dirty="0">
                <a:effectLst/>
                <a:latin typeface="Arial" panose="020B0604020202020204" pitchFamily="34" charset="0"/>
              </a:rPr>
              <a:t>	4. Platz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55+ 	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TSG St.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Pölten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 	1. Platz (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nicht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aufgestiegen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en-US" altLang="de-DE" sz="1800" dirty="0">
                <a:effectLst/>
                <a:latin typeface="Arial" panose="020B0604020202020204" pitchFamily="34" charset="0"/>
              </a:rPr>
              <a:t>60+	TC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Allround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 TH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Stattersdorf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	2. Platz 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60+	TEK Böheimkirchen 	6. Platz (Absteiger)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70+	TC Tulln	4. Platz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75+	TC Tulln	6. Platz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endParaRPr lang="de-AT" altLang="de-DE" sz="180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- Landesliga B: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35+ 	TC Tulln	3. Platz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35+	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SC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Traismauer</a:t>
            </a:r>
            <a:r>
              <a:rPr lang="de-AT" altLang="de-DE" sz="1800" dirty="0">
                <a:effectLst/>
                <a:latin typeface="Arial" panose="020B0604020202020204" pitchFamily="34" charset="0"/>
              </a:rPr>
              <a:t>	4. Platz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35+	TEK Böheimkirchen	6. Platz (Absteiger)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r>
              <a:rPr lang="de-DE" altLang="de-DE" sz="1800" dirty="0">
                <a:effectLst/>
                <a:latin typeface="Arial" panose="020B0604020202020204" pitchFamily="34" charset="0"/>
              </a:rPr>
              <a:t>45+	TC Tulln	4. Platz</a:t>
            </a:r>
            <a:endParaRPr lang="de-AT" altLang="de-DE" sz="18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55+	TEK Böheimkirchen	4. Platz 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55+ 	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TV Maria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Anzbach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	6. Platz (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Absteiger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r>
              <a:rPr lang="de-DE" altLang="de-DE" sz="1800" dirty="0">
                <a:effectLst/>
                <a:latin typeface="Arial" panose="020B0604020202020204" pitchFamily="34" charset="0"/>
              </a:rPr>
              <a:t>55+	Tennisclub </a:t>
            </a:r>
            <a:r>
              <a:rPr lang="de-DE" altLang="de-DE" sz="1800" dirty="0" err="1">
                <a:effectLst/>
                <a:latin typeface="Arial" panose="020B0604020202020204" pitchFamily="34" charset="0"/>
              </a:rPr>
              <a:t>Laaben</a:t>
            </a:r>
            <a:r>
              <a:rPr lang="de-DE" altLang="de-DE" sz="1800" dirty="0">
                <a:effectLst/>
                <a:latin typeface="Arial" panose="020B0604020202020204" pitchFamily="34" charset="0"/>
              </a:rPr>
              <a:t>	5. Platz</a:t>
            </a:r>
            <a:endParaRPr lang="de-AT" altLang="de-DE" sz="1800" dirty="0">
              <a:effectLst/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D6AA175-9937-4DB3-8442-587B7E39E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596900"/>
            <a:ext cx="6049962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 b="1" dirty="0">
                <a:latin typeface="Arial" panose="020B0604020202020204" pitchFamily="34" charset="0"/>
              </a:rPr>
              <a:t>Ergebnisse der Seniorenmannschaften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 b="1" dirty="0">
                <a:latin typeface="Arial" panose="020B0604020202020204" pitchFamily="34" charset="0"/>
              </a:rPr>
              <a:t>auf Landesebene</a:t>
            </a:r>
          </a:p>
        </p:txBody>
      </p:sp>
      <p:pic>
        <p:nvPicPr>
          <p:cNvPr id="6148" name="Picture 6">
            <a:extLst>
              <a:ext uri="{FF2B5EF4-FFF2-40B4-BE49-F238E27FC236}">
                <a16:creationId xmlns:a16="http://schemas.microsoft.com/office/drawing/2014/main" id="{D55D3BB3-3C64-40B1-AE3E-96118D8E32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558800"/>
            <a:ext cx="1728788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65DA7E59-CB9B-4719-B09D-18B6E300212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2420938"/>
            <a:ext cx="7200900" cy="2592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24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Herren: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r>
              <a:rPr lang="de-AT" altLang="de-DE" sz="2400" dirty="0">
                <a:effectLst/>
                <a:latin typeface="Arial" panose="020B0604020202020204" pitchFamily="34" charset="0"/>
              </a:rPr>
              <a:t>35+	Sportunion TC Hofstetten-Grünau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2400" dirty="0">
                <a:effectLst/>
                <a:latin typeface="Arial" panose="020B0604020202020204" pitchFamily="34" charset="0"/>
              </a:rPr>
              <a:t>55+	Union Eislauf und Tennisverein St. Pölten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2400" dirty="0">
                <a:effectLst/>
                <a:latin typeface="Arial" panose="020B0604020202020204" pitchFamily="34" charset="0"/>
              </a:rPr>
              <a:t>65+</a:t>
            </a:r>
            <a:r>
              <a:rPr lang="de-AT" altLang="de-DE" sz="240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en-US" altLang="de-DE" sz="2400" dirty="0">
                <a:effectLst/>
                <a:latin typeface="Arial" panose="020B0604020202020204" pitchFamily="34" charset="0"/>
              </a:rPr>
              <a:t>TC </a:t>
            </a:r>
            <a:r>
              <a:rPr lang="en-US" altLang="de-DE" sz="2400" dirty="0" err="1">
                <a:effectLst/>
                <a:latin typeface="Arial" panose="020B0604020202020204" pitchFamily="34" charset="0"/>
              </a:rPr>
              <a:t>Allround</a:t>
            </a:r>
            <a:r>
              <a:rPr lang="en-US" altLang="de-DE" sz="2400" dirty="0">
                <a:effectLst/>
                <a:latin typeface="Arial" panose="020B0604020202020204" pitchFamily="34" charset="0"/>
              </a:rPr>
              <a:t> TH </a:t>
            </a:r>
            <a:r>
              <a:rPr lang="en-US" altLang="de-DE" sz="2400" dirty="0" err="1">
                <a:effectLst/>
                <a:latin typeface="Arial" panose="020B0604020202020204" pitchFamily="34" charset="0"/>
              </a:rPr>
              <a:t>Stattersdorf</a:t>
            </a:r>
            <a:endParaRPr lang="en-US" altLang="de-DE" sz="24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en-US" altLang="de-DE" sz="2400" dirty="0">
                <a:effectLst/>
                <a:latin typeface="Arial" panose="020B0604020202020204" pitchFamily="34" charset="0"/>
              </a:rPr>
              <a:t>70+	ASV </a:t>
            </a:r>
            <a:r>
              <a:rPr lang="en-US" altLang="de-DE" sz="2400" dirty="0" err="1">
                <a:effectLst/>
                <a:latin typeface="Arial" panose="020B0604020202020204" pitchFamily="34" charset="0"/>
              </a:rPr>
              <a:t>Pressbaum</a:t>
            </a:r>
            <a:endParaRPr lang="de-AT" altLang="de-DE" sz="24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endParaRPr lang="de-AT" altLang="de-DE" sz="240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r>
              <a:rPr lang="de-AT" altLang="de-DE" sz="240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	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r>
              <a:rPr lang="de-AT" altLang="de-DE" sz="240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	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r>
              <a:rPr lang="de-AT" altLang="de-DE" sz="2400" dirty="0">
                <a:effectLst/>
                <a:latin typeface="Arial" panose="020B0604020202020204" pitchFamily="34" charset="0"/>
              </a:rPr>
              <a:t>	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endParaRPr lang="de-AT" altLang="de-DE" sz="2400" dirty="0">
              <a:effectLst/>
              <a:latin typeface="Arial" panose="020B060402020202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7907D28-5019-4FB4-BA0C-548660BA8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596900"/>
            <a:ext cx="6049962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 b="1">
                <a:latin typeface="Arial" panose="020B0604020202020204" pitchFamily="34" charset="0"/>
              </a:rPr>
              <a:t>Aufsteiger in die Landesliga aus dem</a:t>
            </a:r>
            <a:br>
              <a:rPr lang="de-DE" altLang="de-DE" sz="2400" b="1">
                <a:latin typeface="Arial" panose="020B0604020202020204" pitchFamily="34" charset="0"/>
              </a:rPr>
            </a:br>
            <a:r>
              <a:rPr lang="de-DE" altLang="de-DE" sz="2400" b="1">
                <a:latin typeface="Arial" panose="020B0604020202020204" pitchFamily="34" charset="0"/>
              </a:rPr>
              <a:t>Kreis Mitte</a:t>
            </a:r>
          </a:p>
        </p:txBody>
      </p:sp>
      <p:pic>
        <p:nvPicPr>
          <p:cNvPr id="7172" name="Picture 8">
            <a:extLst>
              <a:ext uri="{FF2B5EF4-FFF2-40B4-BE49-F238E27FC236}">
                <a16:creationId xmlns:a16="http://schemas.microsoft.com/office/drawing/2014/main" id="{F1F83B53-2A0E-4A02-85A1-A3D118F13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558800"/>
            <a:ext cx="1728788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umsplatzhalter 3">
            <a:extLst>
              <a:ext uri="{FF2B5EF4-FFF2-40B4-BE49-F238E27FC236}">
                <a16:creationId xmlns:a16="http://schemas.microsoft.com/office/drawing/2014/main" id="{03F7F03C-7DCE-4A9F-A147-EFF96339630B}"/>
              </a:ext>
            </a:extLst>
          </p:cNvPr>
          <p:cNvSpPr txBox="1">
            <a:spLocks noGrp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11902AE8-07DC-4418-9C30-997A260732C3}" type="datetime1">
              <a:rPr lang="de-AT" altLang="de-DE" sz="100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10.04.2019</a:t>
            </a:fld>
            <a:endParaRPr lang="de-DE" altLang="de-DE" sz="1000">
              <a:solidFill>
                <a:schemeClr val="tx1"/>
              </a:solidFill>
            </a:endParaRPr>
          </a:p>
        </p:txBody>
      </p:sp>
      <p:sp>
        <p:nvSpPr>
          <p:cNvPr id="8195" name="Foliennummernplatzhalter 5">
            <a:extLst>
              <a:ext uri="{FF2B5EF4-FFF2-40B4-BE49-F238E27FC236}">
                <a16:creationId xmlns:a16="http://schemas.microsoft.com/office/drawing/2014/main" id="{3A150A6D-49CF-40F9-963E-FB7F766B6E43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86861C2-372D-4192-9DD4-BFDECF9BBFFC}" type="slidenum">
              <a:rPr lang="de-DE" altLang="de-DE" sz="1000">
                <a:solidFill>
                  <a:schemeClr val="tx1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de-DE" altLang="de-DE" sz="1000">
              <a:solidFill>
                <a:schemeClr val="tx1"/>
              </a:solidFill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DD63953F-E1A5-4872-9F92-4FBFE1E0B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596900"/>
            <a:ext cx="61214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 b="1">
                <a:latin typeface="Arial" panose="020B0604020202020204" pitchFamily="34" charset="0"/>
              </a:rPr>
              <a:t>Erfolge der Senioren (Einzel / Doppel) des NÖTV Kreis Mitte</a:t>
            </a:r>
          </a:p>
        </p:txBody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618503BE-617F-4638-B035-47FF6A219C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788" y="1484784"/>
            <a:ext cx="8216900" cy="5216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7188" indent="-35718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901700" algn="l"/>
                <a:tab pos="2330450" algn="l"/>
                <a:tab pos="7002463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AT" altLang="de-DE" sz="1600" b="1" u="sng" dirty="0">
                <a:solidFill>
                  <a:srgbClr val="FF0000"/>
                </a:solidFill>
                <a:latin typeface="Arial" panose="020B0604020202020204" pitchFamily="34" charset="0"/>
              </a:rPr>
              <a:t>ÖTV-Seniorenmeisterschaften 2018:</a:t>
            </a:r>
          </a:p>
          <a:p>
            <a:pPr marL="360363" indent="-360363" eaLnBrk="1" hangingPunct="1">
              <a:lnSpc>
                <a:spcPct val="80000"/>
              </a:lnSpc>
              <a:buNone/>
            </a:pPr>
            <a:r>
              <a:rPr lang="de-AT" altLang="de-DE" sz="1600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  <a:r>
              <a:rPr lang="de-DE" altLang="de-DE" sz="16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de-DE" altLang="de-DE" sz="1600" dirty="0">
                <a:latin typeface="Arial" panose="020B0604020202020204" pitchFamily="34" charset="0"/>
              </a:rPr>
              <a:t>50+	Herren Einzel	</a:t>
            </a:r>
            <a:r>
              <a:rPr lang="de-DE" altLang="de-DE" sz="1600" b="1" dirty="0">
                <a:latin typeface="Arial" panose="020B0604020202020204" pitchFamily="34" charset="0"/>
              </a:rPr>
              <a:t>Kaiser, Gerald</a:t>
            </a:r>
            <a:r>
              <a:rPr lang="de-DE" altLang="de-DE" sz="1600" dirty="0">
                <a:latin typeface="Arial" panose="020B0604020202020204" pitchFamily="34" charset="0"/>
              </a:rPr>
              <a:t> (TC Tulln) 	</a:t>
            </a:r>
            <a:r>
              <a:rPr lang="de-DE" altLang="de-DE" sz="1600" b="1" dirty="0">
                <a:latin typeface="Arial" panose="020B0604020202020204" pitchFamily="34" charset="0"/>
              </a:rPr>
              <a:t>1. Platz</a:t>
            </a:r>
          </a:p>
          <a:p>
            <a:pPr marL="360363" indent="-360363" eaLnBrk="1" hangingPunct="1">
              <a:lnSpc>
                <a:spcPct val="80000"/>
              </a:lnSpc>
              <a:buNone/>
            </a:pPr>
            <a:r>
              <a:rPr lang="de-AT" altLang="de-DE" sz="1600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  <a:r>
              <a:rPr lang="de-DE" altLang="de-DE" sz="16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de-DE" altLang="de-DE" sz="1600" dirty="0">
                <a:latin typeface="Arial" panose="020B0604020202020204" pitchFamily="34" charset="0"/>
              </a:rPr>
              <a:t>65+	Herren Einzel 	</a:t>
            </a:r>
            <a:r>
              <a:rPr lang="de-DE" altLang="de-DE" sz="1600" b="1" dirty="0">
                <a:latin typeface="Arial" panose="020B0604020202020204" pitchFamily="34" charset="0"/>
              </a:rPr>
              <a:t>Haupt-Buchenrode, Alexander</a:t>
            </a:r>
            <a:r>
              <a:rPr lang="de-DE" altLang="de-DE" sz="1600" dirty="0">
                <a:latin typeface="Arial" panose="020B0604020202020204" pitchFamily="34" charset="0"/>
              </a:rPr>
              <a:t> (ASV Pressbaum) 	</a:t>
            </a:r>
            <a:r>
              <a:rPr lang="de-DE" altLang="de-DE" sz="1600" b="1" dirty="0">
                <a:latin typeface="Arial" panose="020B0604020202020204" pitchFamily="34" charset="0"/>
              </a:rPr>
              <a:t>1. Platz</a:t>
            </a:r>
          </a:p>
          <a:p>
            <a:pPr marL="360363" indent="-360363" eaLnBrk="1" hangingPunct="1">
              <a:lnSpc>
                <a:spcPct val="80000"/>
              </a:lnSpc>
              <a:buNone/>
            </a:pPr>
            <a:r>
              <a:rPr lang="de-DE" altLang="de-DE" sz="1600" b="1" dirty="0">
                <a:latin typeface="Arial" panose="020B0604020202020204" pitchFamily="34" charset="0"/>
              </a:rPr>
              <a:t>	</a:t>
            </a:r>
            <a:r>
              <a:rPr lang="de-DE" altLang="de-DE" sz="1600" dirty="0">
                <a:latin typeface="Arial" panose="020B0604020202020204" pitchFamily="34" charset="0"/>
              </a:rPr>
              <a:t> 55+	Herren Doppel 	</a:t>
            </a:r>
            <a:r>
              <a:rPr lang="de-DE" altLang="de-DE" sz="1600" b="1" dirty="0" err="1">
                <a:latin typeface="Arial" panose="020B0604020202020204" pitchFamily="34" charset="0"/>
              </a:rPr>
              <a:t>Sedletzky</a:t>
            </a:r>
            <a:r>
              <a:rPr lang="de-DE" altLang="de-DE" sz="1600" b="1" dirty="0">
                <a:latin typeface="Arial" panose="020B0604020202020204" pitchFamily="34" charset="0"/>
              </a:rPr>
              <a:t> / Saida	1. Platz</a:t>
            </a:r>
          </a:p>
          <a:p>
            <a:pPr marL="360363" indent="-360363" eaLnBrk="1" hangingPunct="1">
              <a:lnSpc>
                <a:spcPct val="80000"/>
              </a:lnSpc>
              <a:buNone/>
            </a:pPr>
            <a:r>
              <a:rPr lang="de-DE" altLang="de-DE" sz="1600" b="1" dirty="0">
                <a:latin typeface="Arial" panose="020B0604020202020204" pitchFamily="34" charset="0"/>
              </a:rPr>
              <a:t>	</a:t>
            </a:r>
            <a:r>
              <a:rPr lang="de-DE" altLang="de-DE" sz="1600" dirty="0">
                <a:latin typeface="Arial" panose="020B0604020202020204" pitchFamily="34" charset="0"/>
              </a:rPr>
              <a:t> 65+	Herren Doppel 	</a:t>
            </a:r>
            <a:r>
              <a:rPr lang="de-DE" altLang="de-DE" sz="1600" b="1" dirty="0">
                <a:latin typeface="Arial" panose="020B0604020202020204" pitchFamily="34" charset="0"/>
              </a:rPr>
              <a:t>Haupt-Buchenrode, Alexander</a:t>
            </a:r>
            <a:r>
              <a:rPr lang="de-DE" altLang="de-DE" sz="1600" dirty="0">
                <a:latin typeface="Arial" panose="020B0604020202020204" pitchFamily="34" charset="0"/>
              </a:rPr>
              <a:t>	</a:t>
            </a:r>
            <a:r>
              <a:rPr lang="de-DE" altLang="de-DE" sz="1600" b="1" dirty="0">
                <a:latin typeface="Arial" panose="020B0604020202020204" pitchFamily="34" charset="0"/>
              </a:rPr>
              <a:t>1. Platz</a:t>
            </a:r>
          </a:p>
          <a:p>
            <a:pPr marL="360363" indent="-360363" eaLnBrk="1" hangingPunct="1">
              <a:lnSpc>
                <a:spcPct val="80000"/>
              </a:lnSpc>
              <a:buNone/>
            </a:pPr>
            <a:endParaRPr lang="de-DE" altLang="de-DE" sz="1600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AT" altLang="de-DE" sz="1600" b="1" u="sng" dirty="0">
                <a:solidFill>
                  <a:srgbClr val="FF0000"/>
                </a:solidFill>
                <a:latin typeface="Arial" panose="020B0604020202020204" pitchFamily="34" charset="0"/>
              </a:rPr>
              <a:t>Landesmeisterschaften 2018 (Freiluft):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de-AT" altLang="de-DE" sz="1600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buNone/>
            </a:pPr>
            <a:endParaRPr lang="de-AT" altLang="de-DE" sz="1000" u="sng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AT" altLang="de-DE" sz="1600" b="1" u="sng" dirty="0">
                <a:solidFill>
                  <a:srgbClr val="FF0000"/>
                </a:solidFill>
                <a:latin typeface="Arial" panose="020B0604020202020204" pitchFamily="34" charset="0"/>
              </a:rPr>
              <a:t>ÖTV-Senioren-Hallenmeisterschaften 2019: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AT" altLang="de-DE" sz="1600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  <a:r>
              <a:rPr lang="de-DE" altLang="de-DE" sz="1600" dirty="0">
                <a:latin typeface="Arial" panose="020B0604020202020204" pitchFamily="34" charset="0"/>
              </a:rPr>
              <a:t>55+	Herren Einzel	</a:t>
            </a:r>
            <a:r>
              <a:rPr lang="de-DE" altLang="de-DE" sz="1600" b="1" dirty="0">
                <a:latin typeface="Arial" panose="020B0604020202020204" pitchFamily="34" charset="0"/>
              </a:rPr>
              <a:t>Kaiser, Gerald</a:t>
            </a:r>
            <a:r>
              <a:rPr lang="de-DE" altLang="de-DE" sz="1600" dirty="0">
                <a:latin typeface="Arial" panose="020B0604020202020204" pitchFamily="34" charset="0"/>
              </a:rPr>
              <a:t> (TC Tulln) 	</a:t>
            </a:r>
            <a:r>
              <a:rPr lang="de-DE" altLang="de-DE" sz="1600" b="1" dirty="0">
                <a:latin typeface="Arial" panose="020B0604020202020204" pitchFamily="34" charset="0"/>
              </a:rPr>
              <a:t>1. Platz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DE" altLang="de-DE" sz="1600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  <a:r>
              <a:rPr lang="de-DE" altLang="de-DE" sz="1600" dirty="0">
                <a:latin typeface="Arial" panose="020B0604020202020204" pitchFamily="34" charset="0"/>
              </a:rPr>
              <a:t>65+	Herren Einzel 	</a:t>
            </a:r>
            <a:r>
              <a:rPr lang="de-DE" altLang="de-DE" sz="1600" b="1" dirty="0">
                <a:latin typeface="Arial" panose="020B0604020202020204" pitchFamily="34" charset="0"/>
              </a:rPr>
              <a:t>Haupt-Buchenrode, Alexander</a:t>
            </a:r>
            <a:r>
              <a:rPr lang="de-DE" altLang="de-DE" sz="1600" dirty="0">
                <a:latin typeface="Arial" panose="020B0604020202020204" pitchFamily="34" charset="0"/>
              </a:rPr>
              <a:t> (ASV Pressbaum) 	</a:t>
            </a:r>
            <a:r>
              <a:rPr lang="de-DE" altLang="de-DE" sz="1600" b="1" dirty="0">
                <a:latin typeface="Arial" panose="020B0604020202020204" pitchFamily="34" charset="0"/>
              </a:rPr>
              <a:t>2. Platz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de-DE" altLang="de-DE" sz="1600" dirty="0">
                <a:latin typeface="Arial" panose="020B0604020202020204" pitchFamily="34" charset="0"/>
              </a:rPr>
              <a:t>	35+	Herren Doppel	</a:t>
            </a:r>
            <a:r>
              <a:rPr lang="de-DE" altLang="de-DE" sz="1600" b="1" dirty="0">
                <a:latin typeface="Arial" panose="020B0604020202020204" pitchFamily="34" charset="0"/>
              </a:rPr>
              <a:t>Hirn, Stefan</a:t>
            </a:r>
            <a:r>
              <a:rPr lang="de-DE" altLang="de-DE" sz="1600" dirty="0">
                <a:latin typeface="Arial" panose="020B0604020202020204" pitchFamily="34" charset="0"/>
              </a:rPr>
              <a:t> (</a:t>
            </a:r>
            <a:r>
              <a:rPr lang="de-AT" altLang="de-DE" sz="1600" dirty="0">
                <a:latin typeface="Arial" panose="020B0604020202020204" pitchFamily="34" charset="0"/>
              </a:rPr>
              <a:t>TSG St. Pölten</a:t>
            </a:r>
            <a:r>
              <a:rPr lang="de-DE" altLang="de-DE" sz="1600" dirty="0">
                <a:latin typeface="Arial" panose="020B0604020202020204" pitchFamily="34" charset="0"/>
              </a:rPr>
              <a:t>) 	</a:t>
            </a:r>
            <a:r>
              <a:rPr lang="de-DE" altLang="de-DE" sz="1600" b="1" dirty="0">
                <a:latin typeface="Arial" panose="020B0604020202020204" pitchFamily="34" charset="0"/>
              </a:rPr>
              <a:t>1. Platz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de-DE" altLang="de-DE" sz="1600" dirty="0">
                <a:latin typeface="Arial" panose="020B0604020202020204" pitchFamily="34" charset="0"/>
              </a:rPr>
              <a:t>	55+	Herren Doppel	</a:t>
            </a:r>
            <a:r>
              <a:rPr lang="de-DE" altLang="de-DE" sz="1600" b="1" dirty="0" err="1">
                <a:latin typeface="Arial" panose="020B0604020202020204" pitchFamily="34" charset="0"/>
              </a:rPr>
              <a:t>Madaini</a:t>
            </a:r>
            <a:r>
              <a:rPr lang="de-DE" altLang="de-DE" sz="1600" b="1" dirty="0">
                <a:latin typeface="Arial" panose="020B0604020202020204" pitchFamily="34" charset="0"/>
              </a:rPr>
              <a:t>, Ramin </a:t>
            </a:r>
            <a:r>
              <a:rPr lang="de-DE" altLang="de-DE" sz="1600" dirty="0">
                <a:latin typeface="Arial" panose="020B0604020202020204" pitchFamily="34" charset="0"/>
              </a:rPr>
              <a:t>(</a:t>
            </a:r>
            <a:r>
              <a:rPr lang="de-AT" altLang="de-DE" sz="1600" dirty="0">
                <a:latin typeface="Arial" panose="020B0604020202020204" pitchFamily="34" charset="0"/>
              </a:rPr>
              <a:t>UTC </a:t>
            </a:r>
            <a:r>
              <a:rPr lang="de-AT" altLang="de-DE" sz="1600" dirty="0" err="1">
                <a:latin typeface="Arial" panose="020B0604020202020204" pitchFamily="34" charset="0"/>
              </a:rPr>
              <a:t>Madainitennis</a:t>
            </a:r>
            <a:r>
              <a:rPr lang="de-DE" altLang="de-DE" sz="1600" dirty="0">
                <a:latin typeface="Arial" panose="020B0604020202020204" pitchFamily="34" charset="0"/>
              </a:rPr>
              <a:t>) 	</a:t>
            </a:r>
            <a:r>
              <a:rPr lang="de-DE" altLang="de-DE" sz="1600" b="1" dirty="0">
                <a:latin typeface="Arial" panose="020B0604020202020204" pitchFamily="34" charset="0"/>
              </a:rPr>
              <a:t>2. Platz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de-DE" altLang="de-DE" sz="1600" dirty="0">
                <a:latin typeface="Arial" panose="020B0604020202020204" pitchFamily="34" charset="0"/>
              </a:rPr>
              <a:t>	65+	Herren Doppel 	</a:t>
            </a:r>
            <a:r>
              <a:rPr lang="de-DE" altLang="de-DE" sz="1600" b="1" dirty="0">
                <a:latin typeface="Arial" panose="020B0604020202020204" pitchFamily="34" charset="0"/>
              </a:rPr>
              <a:t>Haupt-Buchenrode, Alexander</a:t>
            </a:r>
            <a:r>
              <a:rPr lang="de-DE" altLang="de-DE" sz="1600" dirty="0">
                <a:latin typeface="Arial" panose="020B0604020202020204" pitchFamily="34" charset="0"/>
              </a:rPr>
              <a:t> 	</a:t>
            </a:r>
            <a:r>
              <a:rPr lang="de-DE" altLang="de-DE" sz="1600" b="1" dirty="0">
                <a:latin typeface="Arial" panose="020B0604020202020204" pitchFamily="34" charset="0"/>
              </a:rPr>
              <a:t>1. Platz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DE" altLang="de-DE" sz="1600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  <a:endParaRPr lang="de-AT" altLang="de-DE" sz="1000" b="1" u="sng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AT" altLang="de-DE" sz="1600" b="1" u="sng" dirty="0">
                <a:solidFill>
                  <a:srgbClr val="FF0000"/>
                </a:solidFill>
                <a:latin typeface="Arial" panose="020B0604020202020204" pitchFamily="34" charset="0"/>
              </a:rPr>
              <a:t>Landesmeisterschaften 2019 (Halle):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de-AT" altLang="de-DE" sz="1600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  <a:r>
              <a:rPr lang="de-AT" altLang="de-DE" sz="1600" dirty="0">
                <a:latin typeface="Arial" panose="020B0604020202020204" pitchFamily="34" charset="0"/>
              </a:rPr>
              <a:t>35+	Herren Einzel	</a:t>
            </a:r>
            <a:r>
              <a:rPr lang="de-AT" altLang="de-DE" sz="1600" b="1" dirty="0">
                <a:latin typeface="Arial" panose="020B0604020202020204" pitchFamily="34" charset="0"/>
              </a:rPr>
              <a:t>Blaha, Martin </a:t>
            </a:r>
            <a:r>
              <a:rPr lang="de-AT" altLang="de-DE" sz="1600" dirty="0">
                <a:latin typeface="Arial" panose="020B0604020202020204" pitchFamily="34" charset="0"/>
              </a:rPr>
              <a:t>(TSG St. Pölten)	</a:t>
            </a:r>
            <a:r>
              <a:rPr lang="de-AT" altLang="de-DE" sz="1600" b="1" dirty="0">
                <a:latin typeface="Arial" panose="020B0604020202020204" pitchFamily="34" charset="0"/>
              </a:rPr>
              <a:t>1. Platz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de-AT" altLang="de-DE" sz="1600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  <a:r>
              <a:rPr lang="de-AT" altLang="de-DE" sz="1600" dirty="0">
                <a:latin typeface="Arial" panose="020B0604020202020204" pitchFamily="34" charset="0"/>
              </a:rPr>
              <a:t>55+	Herren Einzel	</a:t>
            </a:r>
            <a:r>
              <a:rPr lang="de-AT" altLang="de-DE" sz="1600" b="1" dirty="0">
                <a:latin typeface="Arial" panose="020B0604020202020204" pitchFamily="34" charset="0"/>
              </a:rPr>
              <a:t>Saida, Andreas </a:t>
            </a:r>
            <a:r>
              <a:rPr lang="de-AT" altLang="de-DE" sz="1600" dirty="0">
                <a:latin typeface="Arial" panose="020B0604020202020204" pitchFamily="34" charset="0"/>
              </a:rPr>
              <a:t>(TC Tulln)	</a:t>
            </a:r>
            <a:r>
              <a:rPr lang="de-AT" altLang="de-DE" sz="1600" b="1" dirty="0">
                <a:latin typeface="Arial" panose="020B0604020202020204" pitchFamily="34" charset="0"/>
              </a:rPr>
              <a:t>1. Platz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de-AT" altLang="de-DE" sz="1600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  <a:r>
              <a:rPr lang="de-DE" altLang="de-DE" sz="1600" dirty="0">
                <a:latin typeface="Arial" panose="020B0604020202020204" pitchFamily="34" charset="0"/>
              </a:rPr>
              <a:t>65+	Herren Einzel 	</a:t>
            </a:r>
            <a:r>
              <a:rPr lang="de-DE" altLang="de-DE" sz="1600" b="1" dirty="0" err="1">
                <a:latin typeface="Arial" panose="020B0604020202020204" pitchFamily="34" charset="0"/>
              </a:rPr>
              <a:t>Kahlfuss</a:t>
            </a:r>
            <a:r>
              <a:rPr lang="de-DE" altLang="de-DE" sz="1600" b="1" dirty="0">
                <a:latin typeface="Arial" panose="020B0604020202020204" pitchFamily="34" charset="0"/>
              </a:rPr>
              <a:t>, Alfred </a:t>
            </a:r>
            <a:r>
              <a:rPr lang="de-DE" altLang="de-DE" sz="1600" dirty="0">
                <a:latin typeface="Arial" panose="020B0604020202020204" pitchFamily="34" charset="0"/>
              </a:rPr>
              <a:t>(TEK Böheimkirchen) 	</a:t>
            </a:r>
            <a:r>
              <a:rPr lang="de-DE" altLang="de-DE" sz="1600" b="1" dirty="0">
                <a:latin typeface="Arial" panose="020B0604020202020204" pitchFamily="34" charset="0"/>
              </a:rPr>
              <a:t>2. Platz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de-DE" altLang="de-DE" sz="1600" b="1" dirty="0">
                <a:latin typeface="Arial" panose="020B0604020202020204" pitchFamily="34" charset="0"/>
              </a:rPr>
              <a:t>	</a:t>
            </a:r>
            <a:r>
              <a:rPr lang="de-DE" altLang="de-DE" sz="1600" dirty="0">
                <a:latin typeface="Arial" panose="020B0604020202020204" pitchFamily="34" charset="0"/>
              </a:rPr>
              <a:t>45+	Herren Doppel 	</a:t>
            </a:r>
            <a:r>
              <a:rPr lang="de-DE" altLang="de-DE" sz="1600" b="1" dirty="0" err="1">
                <a:latin typeface="Arial" panose="020B0604020202020204" pitchFamily="34" charset="0"/>
              </a:rPr>
              <a:t>Simetzberger</a:t>
            </a:r>
            <a:r>
              <a:rPr lang="de-DE" altLang="de-DE" sz="1600" b="1" dirty="0">
                <a:latin typeface="Arial" panose="020B0604020202020204" pitchFamily="34" charset="0"/>
              </a:rPr>
              <a:t> / </a:t>
            </a:r>
            <a:r>
              <a:rPr lang="de-DE" altLang="de-DE" sz="1600" b="1" dirty="0" err="1">
                <a:latin typeface="Arial" panose="020B0604020202020204" pitchFamily="34" charset="0"/>
              </a:rPr>
              <a:t>Madaini</a:t>
            </a:r>
            <a:r>
              <a:rPr lang="de-DE" altLang="de-DE" sz="1600" b="1" dirty="0">
                <a:latin typeface="Arial" panose="020B0604020202020204" pitchFamily="34" charset="0"/>
              </a:rPr>
              <a:t>	1. Platz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DE" altLang="de-DE" sz="1600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  <a:endParaRPr lang="de-AT" altLang="de-DE" sz="1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8198" name="Picture 8">
            <a:extLst>
              <a:ext uri="{FF2B5EF4-FFF2-40B4-BE49-F238E27FC236}">
                <a16:creationId xmlns:a16="http://schemas.microsoft.com/office/drawing/2014/main" id="{A7569955-A917-4CA1-8F43-2A9530238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558800"/>
            <a:ext cx="1728788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umsplatzhalter 3">
            <a:extLst>
              <a:ext uri="{FF2B5EF4-FFF2-40B4-BE49-F238E27FC236}">
                <a16:creationId xmlns:a16="http://schemas.microsoft.com/office/drawing/2014/main" id="{03F7F03C-7DCE-4A9F-A147-EFF96339630B}"/>
              </a:ext>
            </a:extLst>
          </p:cNvPr>
          <p:cNvSpPr txBox="1">
            <a:spLocks noGrp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11902AE8-07DC-4418-9C30-997A260732C3}" type="datetime1">
              <a:rPr lang="de-AT" altLang="de-DE" sz="100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10.04.2019</a:t>
            </a:fld>
            <a:endParaRPr lang="de-DE" altLang="de-DE" sz="1000">
              <a:solidFill>
                <a:schemeClr val="tx1"/>
              </a:solidFill>
            </a:endParaRPr>
          </a:p>
        </p:txBody>
      </p:sp>
      <p:sp>
        <p:nvSpPr>
          <p:cNvPr id="8195" name="Foliennummernplatzhalter 5">
            <a:extLst>
              <a:ext uri="{FF2B5EF4-FFF2-40B4-BE49-F238E27FC236}">
                <a16:creationId xmlns:a16="http://schemas.microsoft.com/office/drawing/2014/main" id="{3A150A6D-49CF-40F9-963E-FB7F766B6E43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86861C2-372D-4192-9DD4-BFDECF9BBFFC}" type="slidenum">
              <a:rPr lang="de-DE" altLang="de-DE" sz="1000">
                <a:solidFill>
                  <a:schemeClr val="tx1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de-DE" altLang="de-DE" sz="1000">
              <a:solidFill>
                <a:schemeClr val="tx1"/>
              </a:solidFill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DD63953F-E1A5-4872-9F92-4FBFE1E0B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596900"/>
            <a:ext cx="61214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 b="1">
                <a:latin typeface="Arial" panose="020B0604020202020204" pitchFamily="34" charset="0"/>
              </a:rPr>
              <a:t>Erfolge der Senioren (Einzel / Doppel) des NÖTV Kreis Mitte</a:t>
            </a:r>
          </a:p>
        </p:txBody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618503BE-617F-4638-B035-47FF6A219C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788" y="1988815"/>
            <a:ext cx="8216900" cy="3312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7188" indent="-35718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901700" algn="l"/>
                <a:tab pos="2330450" algn="l"/>
                <a:tab pos="7002463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de-AT" altLang="de-DE" sz="1600" b="1" u="sng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AT" altLang="de-DE" sz="1600" b="1" u="sng" dirty="0">
                <a:solidFill>
                  <a:srgbClr val="FF0000"/>
                </a:solidFill>
                <a:latin typeface="Arial" panose="020B0604020202020204" pitchFamily="34" charset="0"/>
              </a:rPr>
              <a:t>Kreismeisterschaften 2018: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de-AT" altLang="de-DE" sz="1600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buNone/>
            </a:pPr>
            <a:endParaRPr lang="de-DE" altLang="de-DE" sz="16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lang="de-DE" altLang="de-DE" sz="16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None/>
            </a:pPr>
            <a:endParaRPr lang="de-AT" altLang="de-DE" sz="16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de-AT" altLang="de-DE" sz="1600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  <a:r>
              <a:rPr lang="de-AT" altLang="de-DE" sz="4000" dirty="0">
                <a:latin typeface="Arial" panose="020B0604020202020204" pitchFamily="34" charset="0"/>
              </a:rPr>
              <a:t>Aufgrund zu geringer Teilnehmerzahl abgesagt!</a:t>
            </a:r>
            <a:endParaRPr lang="de-DE" altLang="de-DE" sz="4000" b="1" dirty="0">
              <a:latin typeface="Arial" panose="020B0604020202020204" pitchFamily="34" charset="0"/>
            </a:endParaRPr>
          </a:p>
        </p:txBody>
      </p:sp>
      <p:pic>
        <p:nvPicPr>
          <p:cNvPr id="8198" name="Picture 8">
            <a:extLst>
              <a:ext uri="{FF2B5EF4-FFF2-40B4-BE49-F238E27FC236}">
                <a16:creationId xmlns:a16="http://schemas.microsoft.com/office/drawing/2014/main" id="{A7569955-A917-4CA1-8F43-2A9530238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558800"/>
            <a:ext cx="1728788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908043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umsplatzhalter 3">
            <a:extLst>
              <a:ext uri="{FF2B5EF4-FFF2-40B4-BE49-F238E27FC236}">
                <a16:creationId xmlns:a16="http://schemas.microsoft.com/office/drawing/2014/main" id="{03F7F03C-7DCE-4A9F-A147-EFF96339630B}"/>
              </a:ext>
            </a:extLst>
          </p:cNvPr>
          <p:cNvSpPr txBox="1">
            <a:spLocks noGrp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11902AE8-07DC-4418-9C30-997A260732C3}" type="datetime1">
              <a:rPr lang="de-AT" altLang="de-DE" sz="100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10.04.2019</a:t>
            </a:fld>
            <a:endParaRPr lang="de-DE" altLang="de-DE" sz="1000">
              <a:solidFill>
                <a:schemeClr val="tx1"/>
              </a:solidFill>
            </a:endParaRPr>
          </a:p>
        </p:txBody>
      </p:sp>
      <p:sp>
        <p:nvSpPr>
          <p:cNvPr id="8195" name="Foliennummernplatzhalter 5">
            <a:extLst>
              <a:ext uri="{FF2B5EF4-FFF2-40B4-BE49-F238E27FC236}">
                <a16:creationId xmlns:a16="http://schemas.microsoft.com/office/drawing/2014/main" id="{3A150A6D-49CF-40F9-963E-FB7F766B6E43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86861C2-372D-4192-9DD4-BFDECF9BBFFC}" type="slidenum">
              <a:rPr lang="de-DE" altLang="de-DE" sz="1000">
                <a:solidFill>
                  <a:schemeClr val="tx1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de-DE" altLang="de-DE" sz="1000">
              <a:solidFill>
                <a:schemeClr val="tx1"/>
              </a:solidFill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DD63953F-E1A5-4872-9F92-4FBFE1E0B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596900"/>
            <a:ext cx="61214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 b="1" dirty="0">
                <a:latin typeface="Arial" panose="020B0604020202020204" pitchFamily="34" charset="0"/>
              </a:rPr>
              <a:t>Seniorenturniere im Kreis</a:t>
            </a:r>
          </a:p>
        </p:txBody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618503BE-617F-4638-B035-47FF6A219C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788" y="2420888"/>
            <a:ext cx="8216900" cy="2304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7188" indent="-35718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901700" algn="l"/>
                <a:tab pos="2330450" algn="l"/>
                <a:tab pos="7002463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tabLst>
                <a:tab pos="901700" algn="l"/>
                <a:tab pos="2330450" algn="l"/>
                <a:tab pos="7002463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de-AT" altLang="de-DE" sz="1600" b="1" u="sng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None/>
              <a:tabLst>
                <a:tab pos="901700" algn="l"/>
                <a:tab pos="2330450" algn="l"/>
                <a:tab pos="5559425" algn="l"/>
              </a:tabLst>
            </a:pPr>
            <a:r>
              <a:rPr lang="de-AT" altLang="de-DE" sz="2000" dirty="0" err="1">
                <a:latin typeface="Arial" panose="020B0604020202020204" pitchFamily="34" charset="0"/>
              </a:rPr>
              <a:t>Madainitennis</a:t>
            </a:r>
            <a:r>
              <a:rPr lang="de-AT" altLang="de-DE" sz="2000" dirty="0">
                <a:latin typeface="Arial" panose="020B0604020202020204" pitchFamily="34" charset="0"/>
              </a:rPr>
              <a:t> Seniors Open (international)	22.04. – 28.04.2019</a:t>
            </a:r>
          </a:p>
          <a:p>
            <a:pPr eaLnBrk="1" hangingPunct="1">
              <a:lnSpc>
                <a:spcPct val="80000"/>
              </a:lnSpc>
              <a:buNone/>
              <a:tabLst>
                <a:tab pos="901700" algn="l"/>
                <a:tab pos="2330450" algn="l"/>
                <a:tab pos="5559425" algn="l"/>
              </a:tabLst>
            </a:pPr>
            <a:r>
              <a:rPr lang="de-AT" altLang="de-DE" sz="2000" dirty="0">
                <a:latin typeface="Arial" panose="020B0604020202020204" pitchFamily="34" charset="0"/>
              </a:rPr>
              <a:t>(international – ITF Weltranglistenturnier)</a:t>
            </a:r>
          </a:p>
          <a:p>
            <a:pPr eaLnBrk="1" hangingPunct="1">
              <a:lnSpc>
                <a:spcPct val="80000"/>
              </a:lnSpc>
              <a:buNone/>
              <a:tabLst>
                <a:tab pos="901700" algn="l"/>
                <a:tab pos="2330450" algn="l"/>
                <a:tab pos="5559425" algn="l"/>
              </a:tabLst>
            </a:pPr>
            <a:endParaRPr lang="de-AT" altLang="de-DE" sz="2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None/>
              <a:tabLst>
                <a:tab pos="901700" algn="l"/>
                <a:tab pos="2330450" algn="l"/>
                <a:tab pos="5559425" algn="l"/>
              </a:tabLst>
            </a:pPr>
            <a:r>
              <a:rPr lang="de-AT" altLang="de-DE" sz="2000" dirty="0">
                <a:latin typeface="Arial" panose="020B0604020202020204" pitchFamily="34" charset="0"/>
              </a:rPr>
              <a:t>ÖTV Senioren Staatsmeisterschaften	12.08. – 18.08.2019</a:t>
            </a:r>
          </a:p>
          <a:p>
            <a:pPr eaLnBrk="1" hangingPunct="1">
              <a:lnSpc>
                <a:spcPct val="80000"/>
              </a:lnSpc>
              <a:buNone/>
              <a:tabLst>
                <a:tab pos="901700" algn="l"/>
                <a:tab pos="2330450" algn="l"/>
                <a:tab pos="5559425" algn="l"/>
              </a:tabLst>
            </a:pPr>
            <a:endParaRPr lang="de-AT" altLang="de-DE" sz="16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8198" name="Picture 8">
            <a:extLst>
              <a:ext uri="{FF2B5EF4-FFF2-40B4-BE49-F238E27FC236}">
                <a16:creationId xmlns:a16="http://schemas.microsoft.com/office/drawing/2014/main" id="{A7569955-A917-4CA1-8F43-2A9530238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558800"/>
            <a:ext cx="1728788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002608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Wettbewerb">
  <a:themeElements>
    <a:clrScheme name="1_Wettbewerb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1_Wettbewerb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Wettbewerb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ettbewerb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ettbewerb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ettbewerb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ettbewerb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ettbewerb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ettbewerb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ettbewerb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0</TotalTime>
  <Words>73</Words>
  <Application>Microsoft Office PowerPoint</Application>
  <PresentationFormat>Bildschirmpräsentation (4:3)</PresentationFormat>
  <Paragraphs>75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Verdana</vt:lpstr>
      <vt:lpstr>Wingdings</vt:lpstr>
      <vt:lpstr>1_Wettbewerb</vt:lpstr>
      <vt:lpstr>Die Senioren im Kreis Mitte 2018/2019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Papa</dc:creator>
  <cp:lastModifiedBy>Martin Koller</cp:lastModifiedBy>
  <cp:revision>207</cp:revision>
  <dcterms:created xsi:type="dcterms:W3CDTF">2009-04-05T12:55:19Z</dcterms:created>
  <dcterms:modified xsi:type="dcterms:W3CDTF">2019-04-10T21:02:39Z</dcterms:modified>
</cp:coreProperties>
</file>