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8"/>
  </p:notesMasterIdLst>
  <p:handoutMasterIdLst>
    <p:handoutMasterId r:id="rId9"/>
  </p:handoutMasterIdLst>
  <p:sldIdLst>
    <p:sldId id="256" r:id="rId2"/>
    <p:sldId id="283" r:id="rId3"/>
    <p:sldId id="282" r:id="rId4"/>
    <p:sldId id="284" r:id="rId5"/>
    <p:sldId id="287" r:id="rId6"/>
    <p:sldId id="288" r:id="rId7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  <a:srgbClr val="003399"/>
    <a:srgbClr val="FF8F8F"/>
    <a:srgbClr val="FFDBA7"/>
    <a:srgbClr val="FFB84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00" autoAdjust="0"/>
    <p:restoredTop sz="94652" autoAdjust="0"/>
  </p:normalViewPr>
  <p:slideViewPr>
    <p:cSldViewPr>
      <p:cViewPr varScale="1">
        <p:scale>
          <a:sx n="65" d="100"/>
          <a:sy n="65" d="100"/>
        </p:scale>
        <p:origin x="166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0EFCD714-6874-495C-9602-7612EDBD931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effectLst/>
                <a:latin typeface="Verdana" pitchFamily="34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F9B94AAB-1B52-49AA-A772-675DBF65F04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/>
                <a:latin typeface="Verdana" pitchFamily="34" charset="0"/>
              </a:defRPr>
            </a:lvl1pPr>
          </a:lstStyle>
          <a:p>
            <a:pPr>
              <a:defRPr/>
            </a:pPr>
            <a:fld id="{61B7232A-8084-4D05-B996-105517BA7FCC}" type="datetimeFigureOut">
              <a:rPr lang="de-AT"/>
              <a:pPr>
                <a:defRPr/>
              </a:pPr>
              <a:t>17.04.2018</a:t>
            </a:fld>
            <a:endParaRPr lang="de-AT"/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B93B0407-96A4-4BA4-8916-E43FD3FFAA6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effectLst/>
                <a:latin typeface="Verdana" pitchFamily="34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1749" name="Rectangle 5">
            <a:extLst>
              <a:ext uri="{FF2B5EF4-FFF2-40B4-BE49-F238E27FC236}">
                <a16:creationId xmlns:a16="http://schemas.microsoft.com/office/drawing/2014/main" id="{B1130930-CEAE-4642-8BA7-830F8DDA7F6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5547A7C0-4FA4-4311-B1A5-1D3D6CC5143E}" type="slidenum">
              <a:rPr lang="de-AT" altLang="de-DE"/>
              <a:pPr>
                <a:defRPr/>
              </a:pPr>
              <a:t>‹Nr.›</a:t>
            </a:fld>
            <a:endParaRPr lang="de-AT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99FF512-6058-4AD8-9148-56F39B733B5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DF147D9-D5F2-4AC3-85F0-1FAF40D90B6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16CA0567-14D5-4AA2-BAED-9F60BCDE91F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1EC65AE-694A-4A37-80E4-19081FA13B2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EB2DE7D9-F80A-4E64-8286-4B7F39DCC2D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D67FEC18-FFB2-477F-9F91-BACF6CE496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9FB22B7-06BA-439A-BAE0-4F4A86DE516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017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noProof="0"/>
              <a:t>Titelmasterformat durch Klicken bearbeiten</a:t>
            </a:r>
          </a:p>
        </p:txBody>
      </p:sp>
      <p:sp>
        <p:nvSpPr>
          <p:cNvPr id="127018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de-DE" noProof="0"/>
              <a:t>Formatvorlage des Untertitelmasters durch Klicken bearbeiten</a:t>
            </a:r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B220E35F-6679-4ADE-8FD0-AAE705AE1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30E1E12-7841-45EB-996E-F08EE92E6BE1}" type="datetime1">
              <a:rPr lang="de-AT"/>
              <a:pPr>
                <a:defRPr/>
              </a:pPr>
              <a:t>17.04.2018</a:t>
            </a:fld>
            <a:endParaRPr lang="de-DE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0526B076-5452-4EF8-ABC3-F7AACA3D78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FC6EAEC8-B8A8-42C2-85D7-EDDBAE3051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6A5C978C-4B5D-4CD9-B601-42EF9D4429B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38046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0B4A7AC2-6421-4FEE-923E-77E1AF9A19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FE409-66D6-4D56-B077-0ED36F45B052}" type="datetime1">
              <a:rPr lang="de-AT"/>
              <a:pPr>
                <a:defRPr/>
              </a:pPr>
              <a:t>17.04.2018</a:t>
            </a:fld>
            <a:endParaRPr lang="de-DE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B1405AF0-D087-4C72-BCBC-6340B31918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FF4F6114-B576-4481-A3BA-39956F7A9C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3A36E-15F9-4A28-A0C8-F8921E0B135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12352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58750"/>
            <a:ext cx="2057400" cy="59721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58750"/>
            <a:ext cx="6019800" cy="597217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022307EF-46AA-4D55-B469-65BD5275BA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7BAE38-1F91-408F-B77B-20DE6E130F87}" type="datetime1">
              <a:rPr lang="de-AT"/>
              <a:pPr>
                <a:defRPr/>
              </a:pPr>
              <a:t>17.04.2018</a:t>
            </a:fld>
            <a:endParaRPr lang="de-DE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B1596C12-B557-4426-989A-D6E5181982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12D6C126-FF94-4D69-A2E3-A97CF7B532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C2701-593F-4008-92F0-BAF15BCD10B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44551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DAD2E05D-5C99-42F0-BFC5-AAE9543196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64FEA-46DF-41AA-8C8F-69853F7B9F7E}" type="datetime1">
              <a:rPr lang="de-AT"/>
              <a:pPr>
                <a:defRPr/>
              </a:pPr>
              <a:t>17.04.2018</a:t>
            </a:fld>
            <a:endParaRPr lang="de-DE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FF633A17-6EBD-4975-ADDF-61BB3B74F9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A86C0B9C-448B-4D44-9276-F2573D1211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3BDB2-E329-4760-8575-C89B84C8EAD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71709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85F71134-A80C-4DD1-ACB9-08E6F914A0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12445-86A2-4AFE-8E80-6DAE8F3E5C97}" type="datetime1">
              <a:rPr lang="de-AT"/>
              <a:pPr>
                <a:defRPr/>
              </a:pPr>
              <a:t>17.04.2018</a:t>
            </a:fld>
            <a:endParaRPr lang="de-DE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8AEBD78E-E0A1-4A9D-A261-2554EDFAD7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FF256A89-7F48-4D7D-B388-9F2593B665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165F1-DB68-42AE-916A-CC92049158F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66167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8B41F35D-6CE8-4570-A0B1-3E1B566CAB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75B732-9369-409A-A9A9-A0B9BF003016}" type="datetime1">
              <a:rPr lang="de-AT"/>
              <a:pPr>
                <a:defRPr/>
              </a:pPr>
              <a:t>17.04.2018</a:t>
            </a:fld>
            <a:endParaRPr lang="de-DE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18B0F094-211F-459B-8535-A1E38A3437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0FB53DA7-B246-46AA-81C4-2D8C2FBB70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CBE86-7DB7-42A9-9C01-4E792CCAFBA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73929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Rectangle 43">
            <a:extLst>
              <a:ext uri="{FF2B5EF4-FFF2-40B4-BE49-F238E27FC236}">
                <a16:creationId xmlns:a16="http://schemas.microsoft.com/office/drawing/2014/main" id="{9E8390F6-DDE0-4B29-9FAE-01E3B19C04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2B32D-6F70-4670-8168-CF9BCEC898DB}" type="datetime1">
              <a:rPr lang="de-AT"/>
              <a:pPr>
                <a:defRPr/>
              </a:pPr>
              <a:t>17.04.2018</a:t>
            </a:fld>
            <a:endParaRPr lang="de-DE"/>
          </a:p>
        </p:txBody>
      </p:sp>
      <p:sp>
        <p:nvSpPr>
          <p:cNvPr id="8" name="Rectangle 44">
            <a:extLst>
              <a:ext uri="{FF2B5EF4-FFF2-40B4-BE49-F238E27FC236}">
                <a16:creationId xmlns:a16="http://schemas.microsoft.com/office/drawing/2014/main" id="{ADDDDD3B-3205-423F-8521-483B9C5DAA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45">
            <a:extLst>
              <a:ext uri="{FF2B5EF4-FFF2-40B4-BE49-F238E27FC236}">
                <a16:creationId xmlns:a16="http://schemas.microsoft.com/office/drawing/2014/main" id="{02A7CF23-2548-4FA6-B1A1-9D62B1C490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A6066-679F-4F69-B7AE-69C446E4C56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02546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Rectangle 43">
            <a:extLst>
              <a:ext uri="{FF2B5EF4-FFF2-40B4-BE49-F238E27FC236}">
                <a16:creationId xmlns:a16="http://schemas.microsoft.com/office/drawing/2014/main" id="{C7F3AB82-77F1-4C4F-AE44-D0D79C3303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F00EF-2585-4BE8-809D-DBB3BD116AEE}" type="datetime1">
              <a:rPr lang="de-AT"/>
              <a:pPr>
                <a:defRPr/>
              </a:pPr>
              <a:t>17.04.2018</a:t>
            </a:fld>
            <a:endParaRPr lang="de-DE"/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5EFF77F2-856A-49B5-817A-0135A7666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3D612667-783C-4A6B-BC1E-36A7E49EBE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9F53F-5A98-4AA4-9B24-25F6B5F3757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27692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>
            <a:extLst>
              <a:ext uri="{FF2B5EF4-FFF2-40B4-BE49-F238E27FC236}">
                <a16:creationId xmlns:a16="http://schemas.microsoft.com/office/drawing/2014/main" id="{EEE1F5DD-EE89-4874-BD0C-28BFC9D140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55F74-099B-4AFB-9D43-85B2ED70A119}" type="datetime1">
              <a:rPr lang="de-AT"/>
              <a:pPr>
                <a:defRPr/>
              </a:pPr>
              <a:t>17.04.2018</a:t>
            </a:fld>
            <a:endParaRPr lang="de-DE"/>
          </a:p>
        </p:txBody>
      </p:sp>
      <p:sp>
        <p:nvSpPr>
          <p:cNvPr id="3" name="Rectangle 44">
            <a:extLst>
              <a:ext uri="{FF2B5EF4-FFF2-40B4-BE49-F238E27FC236}">
                <a16:creationId xmlns:a16="http://schemas.microsoft.com/office/drawing/2014/main" id="{A6C6DF0A-487A-46FB-841F-92E2CCD0D0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45">
            <a:extLst>
              <a:ext uri="{FF2B5EF4-FFF2-40B4-BE49-F238E27FC236}">
                <a16:creationId xmlns:a16="http://schemas.microsoft.com/office/drawing/2014/main" id="{2A063111-BD2A-429F-B542-9D0DA34D44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8E9B5-6FA5-43E3-A3D9-A91C2FE2E93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29094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5A43A26D-EB06-4DAC-9C06-7D7B08860A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AE294-0A8E-44E9-9BD9-7DF7E3523D6F}" type="datetime1">
              <a:rPr lang="de-AT"/>
              <a:pPr>
                <a:defRPr/>
              </a:pPr>
              <a:t>17.04.2018</a:t>
            </a:fld>
            <a:endParaRPr lang="de-DE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1161D121-9AE4-4551-B78B-475F751DDE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C4B2F1A2-F506-4C8B-BBF6-F92EF78F87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F9D82-6A5B-4811-8B82-777C739699C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22714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C3825CDE-5816-48C9-B586-ABB24AB6BF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18B29-59A6-43E2-9FDE-3BB3D70530C6}" type="datetime1">
              <a:rPr lang="de-AT"/>
              <a:pPr>
                <a:defRPr/>
              </a:pPr>
              <a:t>17.04.2018</a:t>
            </a:fld>
            <a:endParaRPr lang="de-DE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9CF403AA-0CD1-4A1E-B46A-E83B90F527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861DA2D6-4E61-43B2-9B1B-FEE0E24E94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3D108-39FE-4A37-8D53-836EDD8BDCE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2289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93" name="Rectangle 41">
            <a:extLst>
              <a:ext uri="{FF2B5EF4-FFF2-40B4-BE49-F238E27FC236}">
                <a16:creationId xmlns:a16="http://schemas.microsoft.com/office/drawing/2014/main" id="{07B05E74-E154-4A55-9E54-EA595F9276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125994" name="Rectangle 42">
            <a:extLst>
              <a:ext uri="{FF2B5EF4-FFF2-40B4-BE49-F238E27FC236}">
                <a16:creationId xmlns:a16="http://schemas.microsoft.com/office/drawing/2014/main" id="{164CD628-1356-4F74-B386-635CED53BE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25995" name="Rectangle 43">
            <a:extLst>
              <a:ext uri="{FF2B5EF4-FFF2-40B4-BE49-F238E27FC236}">
                <a16:creationId xmlns:a16="http://schemas.microsoft.com/office/drawing/2014/main" id="{E2002781-2CDD-420E-9794-8222873AA9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>
                <a:solidFill>
                  <a:schemeClr val="bg2"/>
                </a:solidFill>
                <a:effectLst/>
                <a:latin typeface="Verdana" pitchFamily="34" charset="0"/>
              </a:defRPr>
            </a:lvl1pPr>
          </a:lstStyle>
          <a:p>
            <a:pPr>
              <a:defRPr/>
            </a:pPr>
            <a:fld id="{B4D4368A-355C-457C-A841-D77B932E7652}" type="datetime1">
              <a:rPr lang="de-AT"/>
              <a:pPr>
                <a:defRPr/>
              </a:pPr>
              <a:t>17.04.2018</a:t>
            </a:fld>
            <a:endParaRPr lang="de-DE"/>
          </a:p>
        </p:txBody>
      </p:sp>
      <p:sp>
        <p:nvSpPr>
          <p:cNvPr id="125996" name="Rectangle 44">
            <a:extLst>
              <a:ext uri="{FF2B5EF4-FFF2-40B4-BE49-F238E27FC236}">
                <a16:creationId xmlns:a16="http://schemas.microsoft.com/office/drawing/2014/main" id="{B99ACE17-446A-4494-AF9F-CF70132BB3C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25997" name="Rectangle 45">
            <a:extLst>
              <a:ext uri="{FF2B5EF4-FFF2-40B4-BE49-F238E27FC236}">
                <a16:creationId xmlns:a16="http://schemas.microsoft.com/office/drawing/2014/main" id="{C6865B8E-E237-4207-9792-19A62E22BED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chemeClr val="bg2"/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D79C9A6D-B184-4C20-B4B0-7D58ED97F5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13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3"/>
        </a:buBlip>
        <a:defRPr sz="3200">
          <a:solidFill>
            <a:srgbClr val="000000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CF8F61C-FFB8-45E8-AFE8-DE9F9577F74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347913"/>
            <a:ext cx="7772400" cy="1512887"/>
          </a:xfrm>
        </p:spPr>
        <p:txBody>
          <a:bodyPr/>
          <a:lstStyle/>
          <a:p>
            <a:pPr eaLnBrk="1" hangingPunct="1">
              <a:defRPr/>
            </a:pPr>
            <a:r>
              <a:rPr lang="de-DE" altLang="de-DE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Die Senioren im Kreis Mitte 2017/2018</a:t>
            </a:r>
          </a:p>
        </p:txBody>
      </p:sp>
      <p:pic>
        <p:nvPicPr>
          <p:cNvPr id="5123" name="Picture 5">
            <a:extLst>
              <a:ext uri="{FF2B5EF4-FFF2-40B4-BE49-F238E27FC236}">
                <a16:creationId xmlns:a16="http://schemas.microsoft.com/office/drawing/2014/main" id="{69E44CAA-6A3F-41B0-AB0E-5987489CCB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33375"/>
            <a:ext cx="2160588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2D9F52F2-A47C-453F-8120-C4051F56474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31564" y="1556792"/>
            <a:ext cx="8216900" cy="504056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tabLst>
                <a:tab pos="1079500" algn="l"/>
                <a:tab pos="5029200" algn="l"/>
              </a:tabLst>
            </a:pPr>
            <a:r>
              <a:rPr lang="de-AT" altLang="de-DE" sz="18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Damen - Landesliga A: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de-AT" altLang="de-DE" sz="1800" dirty="0">
                <a:effectLst/>
                <a:latin typeface="Arial" panose="020B0604020202020204" pitchFamily="34" charset="0"/>
              </a:rPr>
              <a:t>45+ 	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UTC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Eschenau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 </a:t>
            </a:r>
            <a:r>
              <a:rPr lang="de-AT" altLang="de-DE" sz="1800" dirty="0">
                <a:effectLst/>
                <a:latin typeface="Arial" panose="020B0604020202020204" pitchFamily="34" charset="0"/>
              </a:rPr>
              <a:t>	2. Platz 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1079500" algn="l"/>
                <a:tab pos="5029200" algn="l"/>
              </a:tabLst>
            </a:pPr>
            <a:endParaRPr lang="de-AT" altLang="de-DE" sz="1800" b="1" u="sng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tabLst>
                <a:tab pos="1079500" algn="l"/>
                <a:tab pos="5029200" algn="l"/>
              </a:tabLst>
            </a:pPr>
            <a:r>
              <a:rPr lang="de-AT" altLang="de-DE" sz="18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Herren - Landesliga A: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de-AT" altLang="de-DE" sz="1800" dirty="0">
                <a:effectLst/>
                <a:latin typeface="Arial" panose="020B0604020202020204" pitchFamily="34" charset="0"/>
              </a:rPr>
              <a:t>35+ 	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TSG St.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Pölten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 </a:t>
            </a:r>
            <a:r>
              <a:rPr lang="de-AT" altLang="de-DE" sz="1800" dirty="0">
                <a:effectLst/>
                <a:latin typeface="Arial" panose="020B0604020202020204" pitchFamily="34" charset="0"/>
              </a:rPr>
              <a:t>	4. Platz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de-AT" altLang="de-DE" sz="1800" dirty="0">
                <a:effectLst/>
                <a:latin typeface="Arial" panose="020B0604020202020204" pitchFamily="34" charset="0"/>
              </a:rPr>
              <a:t>55+ 	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TSG St.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Pölten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 	2. Platz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de-AT" altLang="de-DE" sz="1800" dirty="0">
                <a:effectLst/>
                <a:latin typeface="Arial" panose="020B0604020202020204" pitchFamily="34" charset="0"/>
              </a:rPr>
              <a:t>55+	TC Tulln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	4. Platz 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en-US" altLang="de-DE" sz="1800" dirty="0">
                <a:effectLst/>
                <a:latin typeface="Arial" panose="020B0604020202020204" pitchFamily="34" charset="0"/>
              </a:rPr>
              <a:t>60+	TC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Allround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 TH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Stattersdorf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	4. Platz 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1079500" algn="l"/>
                <a:tab pos="5029200" algn="l"/>
              </a:tabLst>
            </a:pPr>
            <a:r>
              <a:rPr lang="de-AT" altLang="de-DE" sz="1800" dirty="0">
                <a:effectLst/>
                <a:latin typeface="Arial" panose="020B0604020202020204" pitchFamily="34" charset="0"/>
              </a:rPr>
              <a:t>65+	ASV Pressbaum	6. Platz (Absteiger)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1079500" algn="l"/>
                <a:tab pos="5029200" algn="l"/>
              </a:tabLst>
            </a:pPr>
            <a:r>
              <a:rPr lang="de-AT" altLang="de-DE" sz="1800" dirty="0">
                <a:effectLst/>
                <a:latin typeface="Arial" panose="020B0604020202020204" pitchFamily="34" charset="0"/>
              </a:rPr>
              <a:t>70+	TC Tulln	4. Platz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de-AT" altLang="de-DE" sz="1800" dirty="0">
                <a:effectLst/>
                <a:latin typeface="Arial" panose="020B0604020202020204" pitchFamily="34" charset="0"/>
              </a:rPr>
              <a:t>75+	TC Tulln	8. Platz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1079500" algn="l"/>
                <a:tab pos="5029200" algn="l"/>
              </a:tabLst>
            </a:pPr>
            <a:endParaRPr lang="de-AT" altLang="de-DE" sz="18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tabLst>
                <a:tab pos="1079500" algn="l"/>
                <a:tab pos="5029200" algn="l"/>
              </a:tabLst>
            </a:pPr>
            <a:r>
              <a:rPr lang="de-AT" altLang="de-DE" sz="18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Herren - Landesliga B: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1079500" algn="l"/>
                <a:tab pos="5029200" algn="l"/>
              </a:tabLst>
            </a:pPr>
            <a:r>
              <a:rPr lang="de-AT" altLang="de-DE" sz="1800" dirty="0">
                <a:effectLst/>
                <a:latin typeface="Arial" panose="020B0604020202020204" pitchFamily="34" charset="0"/>
              </a:rPr>
              <a:t>35+ 	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SC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Traismauer</a:t>
            </a:r>
            <a:r>
              <a:rPr lang="de-AT" altLang="de-DE" sz="1800" dirty="0">
                <a:effectLst/>
                <a:latin typeface="Arial" panose="020B0604020202020204" pitchFamily="34" charset="0"/>
              </a:rPr>
              <a:t>	4. Platz 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1079500" algn="l"/>
                <a:tab pos="5029200" algn="l"/>
              </a:tabLst>
            </a:pPr>
            <a:r>
              <a:rPr lang="de-AT" altLang="de-DE" sz="1800" dirty="0">
                <a:effectLst/>
                <a:latin typeface="Arial" panose="020B0604020202020204" pitchFamily="34" charset="0"/>
              </a:rPr>
              <a:t>35+	TEK Böheimkirchen	5. Platz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1079500" algn="l"/>
                <a:tab pos="5029200" algn="l"/>
              </a:tabLst>
            </a:pPr>
            <a:r>
              <a:rPr lang="de-AT" altLang="de-DE" sz="1800" dirty="0">
                <a:effectLst/>
                <a:latin typeface="Arial" panose="020B0604020202020204" pitchFamily="34" charset="0"/>
              </a:rPr>
              <a:t>55+ 	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TV Maria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Anzbach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	3. Platz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1079500" algn="l"/>
                <a:tab pos="5029200" algn="l"/>
              </a:tabLst>
            </a:pPr>
            <a:r>
              <a:rPr lang="de-AT" altLang="de-DE" sz="1800" dirty="0">
                <a:effectLst/>
                <a:latin typeface="Arial" panose="020B0604020202020204" pitchFamily="34" charset="0"/>
              </a:rPr>
              <a:t>60+	TEK Böheimkirchen 	3. Platz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de-AT" altLang="de-DE" sz="1800" dirty="0">
                <a:effectLst/>
                <a:latin typeface="Arial" panose="020B0604020202020204" pitchFamily="34" charset="0"/>
              </a:rPr>
              <a:t>60+	UTC Hofstetten Grünau	6. Platz (Absteiger)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1079500" algn="l"/>
                <a:tab pos="5029200" algn="l"/>
              </a:tabLst>
            </a:pPr>
            <a:endParaRPr lang="en-US" altLang="de-DE" sz="1600" dirty="0">
              <a:solidFill>
                <a:srgbClr val="92D05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D6AA175-9937-4DB3-8442-587B7E39E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596900"/>
            <a:ext cx="6049962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400" b="1" dirty="0">
                <a:latin typeface="Arial" panose="020B0604020202020204" pitchFamily="34" charset="0"/>
              </a:rPr>
              <a:t>Ergebnisse der Seniorenmannschaften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400" b="1" dirty="0">
                <a:latin typeface="Arial" panose="020B0604020202020204" pitchFamily="34" charset="0"/>
              </a:rPr>
              <a:t>auf Landesebene</a:t>
            </a:r>
          </a:p>
        </p:txBody>
      </p:sp>
      <p:pic>
        <p:nvPicPr>
          <p:cNvPr id="6148" name="Picture 6">
            <a:extLst>
              <a:ext uri="{FF2B5EF4-FFF2-40B4-BE49-F238E27FC236}">
                <a16:creationId xmlns:a16="http://schemas.microsoft.com/office/drawing/2014/main" id="{D55D3BB3-3C64-40B1-AE3E-96118D8E32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558800"/>
            <a:ext cx="1728788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65DA7E59-CB9B-4719-B09D-18B6E300212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2420938"/>
            <a:ext cx="7200900" cy="2592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spcBef>
                <a:spcPct val="0"/>
              </a:spcBef>
              <a:buClrTx/>
              <a:buFontTx/>
              <a:buNone/>
              <a:tabLst>
                <a:tab pos="1079500" algn="l"/>
                <a:tab pos="5029200" algn="l"/>
              </a:tabLst>
            </a:pPr>
            <a:r>
              <a:rPr lang="de-AT" altLang="de-DE" sz="24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Herren: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1079500" algn="l"/>
                <a:tab pos="5029200" algn="l"/>
              </a:tabLst>
            </a:pPr>
            <a:r>
              <a:rPr lang="de-AT" altLang="de-DE" sz="240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35+	TC Tulln 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de-AT" altLang="de-DE" sz="240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45+	TC Tulln 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de-AT" altLang="de-DE" sz="240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55+	Tennisclub </a:t>
            </a:r>
            <a:r>
              <a:rPr lang="de-AT" altLang="de-DE" sz="240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Laaben</a:t>
            </a:r>
            <a:r>
              <a:rPr lang="de-AT" altLang="de-DE" sz="240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1079500" algn="l"/>
                <a:tab pos="5029200" algn="l"/>
              </a:tabLst>
            </a:pPr>
            <a:endParaRPr lang="de-AT" altLang="de-DE" sz="240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1079500" algn="l"/>
                <a:tab pos="5029200" algn="l"/>
              </a:tabLst>
            </a:pPr>
            <a:r>
              <a:rPr lang="de-AT" altLang="de-DE" sz="240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	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1079500" algn="l"/>
                <a:tab pos="5029200" algn="l"/>
              </a:tabLst>
            </a:pPr>
            <a:r>
              <a:rPr lang="de-AT" altLang="de-DE" sz="240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	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1079500" algn="l"/>
                <a:tab pos="5029200" algn="l"/>
              </a:tabLst>
            </a:pPr>
            <a:r>
              <a:rPr lang="de-AT" altLang="de-DE" sz="2400" dirty="0">
                <a:effectLst/>
                <a:latin typeface="Arial" panose="020B0604020202020204" pitchFamily="34" charset="0"/>
              </a:rPr>
              <a:t>	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1079500" algn="l"/>
                <a:tab pos="5029200" algn="l"/>
              </a:tabLst>
            </a:pPr>
            <a:endParaRPr lang="de-AT" altLang="de-DE" sz="2400" dirty="0">
              <a:effectLst/>
              <a:latin typeface="Arial" panose="020B0604020202020204" pitchFamily="34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7907D28-5019-4FB4-BA0C-548660BA8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596900"/>
            <a:ext cx="6049962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400" b="1">
                <a:latin typeface="Arial" panose="020B0604020202020204" pitchFamily="34" charset="0"/>
              </a:rPr>
              <a:t>Aufsteiger in die Landesliga aus dem</a:t>
            </a:r>
            <a:br>
              <a:rPr lang="de-DE" altLang="de-DE" sz="2400" b="1">
                <a:latin typeface="Arial" panose="020B0604020202020204" pitchFamily="34" charset="0"/>
              </a:rPr>
            </a:br>
            <a:r>
              <a:rPr lang="de-DE" altLang="de-DE" sz="2400" b="1">
                <a:latin typeface="Arial" panose="020B0604020202020204" pitchFamily="34" charset="0"/>
              </a:rPr>
              <a:t>Kreis Mitte</a:t>
            </a:r>
          </a:p>
        </p:txBody>
      </p:sp>
      <p:pic>
        <p:nvPicPr>
          <p:cNvPr id="7172" name="Picture 8">
            <a:extLst>
              <a:ext uri="{FF2B5EF4-FFF2-40B4-BE49-F238E27FC236}">
                <a16:creationId xmlns:a16="http://schemas.microsoft.com/office/drawing/2014/main" id="{F1F83B53-2A0E-4A02-85A1-A3D118F132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558800"/>
            <a:ext cx="1728788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umsplatzhalter 3">
            <a:extLst>
              <a:ext uri="{FF2B5EF4-FFF2-40B4-BE49-F238E27FC236}">
                <a16:creationId xmlns:a16="http://schemas.microsoft.com/office/drawing/2014/main" id="{03F7F03C-7DCE-4A9F-A147-EFF96339630B}"/>
              </a:ext>
            </a:extLst>
          </p:cNvPr>
          <p:cNvSpPr txBox="1">
            <a:spLocks noGrp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11902AE8-07DC-4418-9C30-997A260732C3}" type="datetime1">
              <a:rPr lang="de-AT" altLang="de-DE" sz="1000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17.04.2018</a:t>
            </a:fld>
            <a:endParaRPr lang="de-DE" altLang="de-DE" sz="1000">
              <a:solidFill>
                <a:schemeClr val="tx1"/>
              </a:solidFill>
            </a:endParaRPr>
          </a:p>
        </p:txBody>
      </p:sp>
      <p:sp>
        <p:nvSpPr>
          <p:cNvPr id="8195" name="Foliennummernplatzhalter 5">
            <a:extLst>
              <a:ext uri="{FF2B5EF4-FFF2-40B4-BE49-F238E27FC236}">
                <a16:creationId xmlns:a16="http://schemas.microsoft.com/office/drawing/2014/main" id="{3A150A6D-49CF-40F9-963E-FB7F766B6E43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86861C2-372D-4192-9DD4-BFDECF9BBFFC}" type="slidenum">
              <a:rPr lang="de-DE" altLang="de-DE" sz="1000">
                <a:solidFill>
                  <a:schemeClr val="tx1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de-DE" altLang="de-DE" sz="1000">
              <a:solidFill>
                <a:schemeClr val="tx1"/>
              </a:solidFill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DD63953F-E1A5-4872-9F92-4FBFE1E0B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596900"/>
            <a:ext cx="61214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400" b="1">
                <a:latin typeface="Arial" panose="020B0604020202020204" pitchFamily="34" charset="0"/>
              </a:rPr>
              <a:t>Erfolge der Senioren (Einzel / Doppel) des NÖTV Kreis Mitte</a:t>
            </a:r>
          </a:p>
        </p:txBody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618503BE-617F-4638-B035-47FF6A219C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788" y="1628775"/>
            <a:ext cx="8216900" cy="461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7188" indent="-35718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tabLst>
                <a:tab pos="901700" algn="l"/>
                <a:tab pos="2330450" algn="l"/>
                <a:tab pos="7002463" algn="l"/>
              </a:tabLst>
              <a:defRPr sz="32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901700" algn="l"/>
                <a:tab pos="2330450" algn="l"/>
                <a:tab pos="7002463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tabLst>
                <a:tab pos="901700" algn="l"/>
                <a:tab pos="2330450" algn="l"/>
                <a:tab pos="7002463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901700" algn="l"/>
                <a:tab pos="2330450" algn="l"/>
                <a:tab pos="7002463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tabLst>
                <a:tab pos="901700" algn="l"/>
                <a:tab pos="2330450" algn="l"/>
                <a:tab pos="7002463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tabLst>
                <a:tab pos="901700" algn="l"/>
                <a:tab pos="2330450" algn="l"/>
                <a:tab pos="7002463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tabLst>
                <a:tab pos="901700" algn="l"/>
                <a:tab pos="2330450" algn="l"/>
                <a:tab pos="7002463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tabLst>
                <a:tab pos="901700" algn="l"/>
                <a:tab pos="2330450" algn="l"/>
                <a:tab pos="7002463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tabLst>
                <a:tab pos="901700" algn="l"/>
                <a:tab pos="2330450" algn="l"/>
                <a:tab pos="7002463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de-AT" altLang="de-DE" sz="1600" b="1" u="sng" dirty="0">
                <a:solidFill>
                  <a:srgbClr val="FF0000"/>
                </a:solidFill>
                <a:latin typeface="Arial" panose="020B0604020202020204" pitchFamily="34" charset="0"/>
              </a:rPr>
              <a:t>ÖTV-Seniorenmeisterschaften 2017: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de-AT" altLang="de-DE" sz="1600" dirty="0">
                <a:solidFill>
                  <a:srgbClr val="FF0000"/>
                </a:solidFill>
                <a:latin typeface="Arial" panose="020B0604020202020204" pitchFamily="34" charset="0"/>
              </a:rPr>
              <a:t>	</a:t>
            </a:r>
            <a:r>
              <a:rPr lang="de-DE" altLang="de-DE" sz="1600" dirty="0">
                <a:latin typeface="Arial" panose="020B0604020202020204" pitchFamily="34" charset="0"/>
              </a:rPr>
              <a:t> 50+	Herren Einzel	</a:t>
            </a:r>
            <a:r>
              <a:rPr lang="de-DE" altLang="de-DE" sz="1600" b="1" dirty="0">
                <a:latin typeface="Arial" panose="020B0604020202020204" pitchFamily="34" charset="0"/>
              </a:rPr>
              <a:t>Kaiser, Gerald</a:t>
            </a:r>
            <a:r>
              <a:rPr lang="de-DE" altLang="de-DE" sz="1600" dirty="0">
                <a:latin typeface="Arial" panose="020B0604020202020204" pitchFamily="34" charset="0"/>
              </a:rPr>
              <a:t> (TC Tulln) 	</a:t>
            </a:r>
            <a:r>
              <a:rPr lang="de-DE" altLang="de-DE" sz="1600" b="1" dirty="0">
                <a:latin typeface="Arial" panose="020B0604020202020204" pitchFamily="34" charset="0"/>
              </a:rPr>
              <a:t>1. Platz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de-AT" altLang="de-DE" sz="1600" dirty="0">
                <a:solidFill>
                  <a:srgbClr val="FF0000"/>
                </a:solidFill>
                <a:latin typeface="Arial" panose="020B0604020202020204" pitchFamily="34" charset="0"/>
              </a:rPr>
              <a:t>	</a:t>
            </a:r>
            <a:r>
              <a:rPr lang="de-DE" altLang="de-DE" sz="1000" dirty="0">
                <a:solidFill>
                  <a:srgbClr val="FF0000"/>
                </a:solidFill>
                <a:latin typeface="Arial" panose="020B0604020202020204" pitchFamily="34" charset="0"/>
              </a:rPr>
              <a:t>	</a:t>
            </a:r>
            <a:endParaRPr lang="de-AT" altLang="de-DE" sz="1000" u="sng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de-AT" altLang="de-DE" sz="1600" b="1" u="sng" dirty="0">
                <a:solidFill>
                  <a:srgbClr val="FF0000"/>
                </a:solidFill>
                <a:latin typeface="Arial" panose="020B0604020202020204" pitchFamily="34" charset="0"/>
              </a:rPr>
              <a:t>Landesmeisterschaften 2017 (Freiluft):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de-AT" altLang="de-DE" sz="1600" dirty="0">
                <a:solidFill>
                  <a:srgbClr val="FF0000"/>
                </a:solidFill>
                <a:latin typeface="Arial" panose="020B0604020202020204" pitchFamily="34" charset="0"/>
              </a:rPr>
              <a:t>	</a:t>
            </a:r>
            <a:r>
              <a:rPr lang="de-DE" altLang="de-DE" sz="1600" dirty="0">
                <a:latin typeface="Arial" panose="020B0604020202020204" pitchFamily="34" charset="0"/>
              </a:rPr>
              <a:t>60+	Herren Einzel 	</a:t>
            </a:r>
            <a:r>
              <a:rPr lang="de-DE" altLang="de-DE" sz="1600" b="1" dirty="0">
                <a:latin typeface="Arial" panose="020B0604020202020204" pitchFamily="34" charset="0"/>
              </a:rPr>
              <a:t>Haupt-Buchenrode, Alexander</a:t>
            </a:r>
            <a:r>
              <a:rPr lang="de-DE" altLang="de-DE" sz="1600" dirty="0">
                <a:latin typeface="Arial" panose="020B0604020202020204" pitchFamily="34" charset="0"/>
              </a:rPr>
              <a:t> (ASV Pressbaum) 	</a:t>
            </a:r>
            <a:r>
              <a:rPr lang="de-DE" altLang="de-DE" sz="1600" b="1" dirty="0">
                <a:latin typeface="Arial" panose="020B0604020202020204" pitchFamily="34" charset="0"/>
              </a:rPr>
              <a:t>1. Platz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de-DE" altLang="de-DE" sz="1600" b="1" dirty="0">
                <a:solidFill>
                  <a:srgbClr val="FFFF00"/>
                </a:solidFill>
                <a:latin typeface="Arial" panose="020B0604020202020204" pitchFamily="34" charset="0"/>
              </a:rPr>
              <a:t>	</a:t>
            </a:r>
            <a:r>
              <a:rPr lang="de-DE" altLang="de-DE" sz="1600" dirty="0">
                <a:latin typeface="Arial" panose="020B0604020202020204" pitchFamily="34" charset="0"/>
              </a:rPr>
              <a:t>65+	Herren Einzel</a:t>
            </a:r>
            <a:r>
              <a:rPr lang="de-DE" altLang="de-DE" sz="1600" b="1" dirty="0">
                <a:latin typeface="Arial" panose="020B0604020202020204" pitchFamily="34" charset="0"/>
              </a:rPr>
              <a:t>	</a:t>
            </a:r>
            <a:r>
              <a:rPr lang="de-DE" altLang="de-DE" sz="1600" b="1" dirty="0" err="1">
                <a:latin typeface="Arial" panose="020B0604020202020204" pitchFamily="34" charset="0"/>
              </a:rPr>
              <a:t>Hannesschläger</a:t>
            </a:r>
            <a:r>
              <a:rPr lang="de-DE" altLang="de-DE" sz="1600" b="1" dirty="0">
                <a:latin typeface="Arial" panose="020B0604020202020204" pitchFamily="34" charset="0"/>
              </a:rPr>
              <a:t>, Heinz </a:t>
            </a:r>
            <a:r>
              <a:rPr lang="de-DE" altLang="de-DE" sz="1600" dirty="0">
                <a:latin typeface="Arial" panose="020B0604020202020204" pitchFamily="34" charset="0"/>
              </a:rPr>
              <a:t>(ASV Pressbaum) 	</a:t>
            </a:r>
            <a:r>
              <a:rPr lang="de-DE" altLang="de-DE" sz="1600" b="1" dirty="0">
                <a:latin typeface="Arial" panose="020B0604020202020204" pitchFamily="34" charset="0"/>
              </a:rPr>
              <a:t>2. Platz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de-AT" altLang="de-DE" sz="1600" dirty="0">
                <a:solidFill>
                  <a:srgbClr val="FF0000"/>
                </a:solidFill>
                <a:latin typeface="Arial" panose="020B0604020202020204" pitchFamily="34" charset="0"/>
              </a:rPr>
              <a:t>	</a:t>
            </a:r>
            <a:r>
              <a:rPr lang="de-DE" altLang="de-DE" sz="1600" dirty="0">
                <a:latin typeface="Arial" panose="020B0604020202020204" pitchFamily="34" charset="0"/>
              </a:rPr>
              <a:t>50+	Herren Doppel 	</a:t>
            </a:r>
            <a:r>
              <a:rPr lang="de-DE" altLang="de-DE" sz="1600" b="1" dirty="0">
                <a:latin typeface="Arial" panose="020B0604020202020204" pitchFamily="34" charset="0"/>
              </a:rPr>
              <a:t>Haupt-Buchenrode, Alexander</a:t>
            </a:r>
            <a:r>
              <a:rPr lang="de-DE" altLang="de-DE" sz="1600" dirty="0">
                <a:latin typeface="Arial" panose="020B0604020202020204" pitchFamily="34" charset="0"/>
              </a:rPr>
              <a:t> (ASV Pressbaum) 	</a:t>
            </a:r>
            <a:r>
              <a:rPr lang="de-DE" altLang="de-DE" sz="1600" b="1" dirty="0">
                <a:latin typeface="Arial" panose="020B0604020202020204" pitchFamily="34" charset="0"/>
              </a:rPr>
              <a:t>2. Platz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de-AT" altLang="de-DE" sz="1000" u="sng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de-AT" altLang="de-DE" sz="1600" b="1" u="sng" dirty="0">
                <a:solidFill>
                  <a:srgbClr val="FF0000"/>
                </a:solidFill>
                <a:latin typeface="Arial" panose="020B0604020202020204" pitchFamily="34" charset="0"/>
              </a:rPr>
              <a:t>ÖTV-Senioren-Hallenmeisterschaften 2018: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de-AT" altLang="de-DE" sz="1600" dirty="0">
                <a:solidFill>
                  <a:srgbClr val="FF0000"/>
                </a:solidFill>
                <a:latin typeface="Arial" panose="020B0604020202020204" pitchFamily="34" charset="0"/>
              </a:rPr>
              <a:t>	</a:t>
            </a:r>
            <a:r>
              <a:rPr lang="de-DE" altLang="de-DE" sz="1600" dirty="0">
                <a:latin typeface="Arial" panose="020B0604020202020204" pitchFamily="34" charset="0"/>
              </a:rPr>
              <a:t>50+	Herren Einzel	</a:t>
            </a:r>
            <a:r>
              <a:rPr lang="de-DE" altLang="de-DE" sz="1600" b="1" dirty="0">
                <a:latin typeface="Arial" panose="020B0604020202020204" pitchFamily="34" charset="0"/>
              </a:rPr>
              <a:t>Kaiser, Gerald</a:t>
            </a:r>
            <a:r>
              <a:rPr lang="de-DE" altLang="de-DE" sz="1600" dirty="0">
                <a:latin typeface="Arial" panose="020B0604020202020204" pitchFamily="34" charset="0"/>
              </a:rPr>
              <a:t> (TC Tulln) 	</a:t>
            </a:r>
            <a:r>
              <a:rPr lang="de-DE" altLang="de-DE" sz="1600" b="1" dirty="0">
                <a:latin typeface="Arial" panose="020B0604020202020204" pitchFamily="34" charset="0"/>
              </a:rPr>
              <a:t>1. Platz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de-DE" altLang="de-DE" sz="1600" dirty="0">
                <a:latin typeface="Arial" panose="020B0604020202020204" pitchFamily="34" charset="0"/>
              </a:rPr>
              <a:t>	65+	Herren Einzel 	</a:t>
            </a:r>
            <a:r>
              <a:rPr lang="de-DE" altLang="de-DE" sz="1600" b="1" dirty="0">
                <a:latin typeface="Arial" panose="020B0604020202020204" pitchFamily="34" charset="0"/>
              </a:rPr>
              <a:t>Haupt-Buchenrode, Alexander</a:t>
            </a:r>
            <a:r>
              <a:rPr lang="de-DE" altLang="de-DE" sz="1600" dirty="0">
                <a:latin typeface="Arial" panose="020B0604020202020204" pitchFamily="34" charset="0"/>
              </a:rPr>
              <a:t> (ASV Pressbaum) 	</a:t>
            </a:r>
            <a:r>
              <a:rPr lang="de-DE" altLang="de-DE" sz="1600" b="1" dirty="0">
                <a:latin typeface="Arial" panose="020B0604020202020204" pitchFamily="34" charset="0"/>
              </a:rPr>
              <a:t>1. Platz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de-DE" altLang="de-DE" sz="1600" dirty="0">
                <a:solidFill>
                  <a:srgbClr val="FF0000"/>
                </a:solidFill>
                <a:latin typeface="Arial" panose="020B0604020202020204" pitchFamily="34" charset="0"/>
              </a:rPr>
              <a:t>	</a:t>
            </a:r>
            <a:endParaRPr lang="de-AT" altLang="de-DE" sz="1000" b="1" u="sng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de-AT" altLang="de-DE" sz="1600" b="1" u="sng" dirty="0">
                <a:solidFill>
                  <a:srgbClr val="FF0000"/>
                </a:solidFill>
                <a:latin typeface="Arial" panose="020B0604020202020204" pitchFamily="34" charset="0"/>
              </a:rPr>
              <a:t>Landesmeisterschaften 2018 (Halle):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de-AT" altLang="de-DE" sz="1600" dirty="0">
                <a:latin typeface="Arial" panose="020B0604020202020204" pitchFamily="34" charset="0"/>
              </a:rPr>
              <a:t>	40+	Herren Einzel	</a:t>
            </a:r>
            <a:r>
              <a:rPr lang="de-AT" altLang="de-DE" sz="1600" b="1" dirty="0">
                <a:latin typeface="Arial" panose="020B0604020202020204" pitchFamily="34" charset="0"/>
              </a:rPr>
              <a:t>Komma, Michael </a:t>
            </a:r>
            <a:r>
              <a:rPr lang="de-AT" altLang="de-DE" sz="1600" dirty="0">
                <a:latin typeface="Arial" panose="020B0604020202020204" pitchFamily="34" charset="0"/>
              </a:rPr>
              <a:t>(TC Harland)	</a:t>
            </a:r>
            <a:r>
              <a:rPr lang="de-AT" altLang="de-DE" sz="1600" b="1" dirty="0">
                <a:latin typeface="Arial" panose="020B0604020202020204" pitchFamily="34" charset="0"/>
              </a:rPr>
              <a:t>1. Platz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de-AT" altLang="de-DE" sz="1600" dirty="0">
                <a:latin typeface="Arial" panose="020B0604020202020204" pitchFamily="34" charset="0"/>
              </a:rPr>
              <a:t> 	55+	Herren Einzel	</a:t>
            </a:r>
            <a:r>
              <a:rPr lang="de-AT" altLang="de-DE" sz="1600" b="1" dirty="0" err="1">
                <a:latin typeface="Arial" panose="020B0604020202020204" pitchFamily="34" charset="0"/>
              </a:rPr>
              <a:t>Sedletzky</a:t>
            </a:r>
            <a:r>
              <a:rPr lang="de-AT" altLang="de-DE" sz="1600" b="1" dirty="0">
                <a:latin typeface="Arial" panose="020B0604020202020204" pitchFamily="34" charset="0"/>
              </a:rPr>
              <a:t>, Dietmar </a:t>
            </a:r>
            <a:r>
              <a:rPr lang="de-AT" altLang="de-DE" sz="1600" dirty="0">
                <a:latin typeface="Arial" panose="020B0604020202020204" pitchFamily="34" charset="0"/>
              </a:rPr>
              <a:t>(TC Harland)	</a:t>
            </a:r>
            <a:r>
              <a:rPr lang="de-AT" altLang="de-DE" sz="1600" b="1" dirty="0">
                <a:latin typeface="Arial" panose="020B0604020202020204" pitchFamily="34" charset="0"/>
              </a:rPr>
              <a:t>2. Platz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de-AT" altLang="de-DE" sz="1600" dirty="0">
                <a:latin typeface="Arial" panose="020B0604020202020204" pitchFamily="34" charset="0"/>
              </a:rPr>
              <a:t>	</a:t>
            </a:r>
            <a:r>
              <a:rPr lang="de-DE" altLang="de-DE" sz="1600" dirty="0">
                <a:latin typeface="Arial" panose="020B0604020202020204" pitchFamily="34" charset="0"/>
              </a:rPr>
              <a:t>45+	Herren Doppel 	</a:t>
            </a:r>
            <a:r>
              <a:rPr lang="de-DE" altLang="de-DE" sz="1600" b="1" dirty="0" err="1">
                <a:latin typeface="Arial" panose="020B0604020202020204" pitchFamily="34" charset="0"/>
              </a:rPr>
              <a:t>Madaini</a:t>
            </a:r>
            <a:r>
              <a:rPr lang="de-DE" altLang="de-DE" sz="1600" b="1" dirty="0">
                <a:latin typeface="Arial" panose="020B0604020202020204" pitchFamily="34" charset="0"/>
              </a:rPr>
              <a:t>, Ramin </a:t>
            </a:r>
            <a:r>
              <a:rPr lang="de-DE" altLang="de-DE" sz="1600" dirty="0">
                <a:latin typeface="Arial" panose="020B0604020202020204" pitchFamily="34" charset="0"/>
              </a:rPr>
              <a:t>(UTC </a:t>
            </a:r>
            <a:r>
              <a:rPr lang="de-DE" altLang="de-DE" sz="1600" dirty="0" err="1">
                <a:latin typeface="Arial" panose="020B0604020202020204" pitchFamily="34" charset="0"/>
              </a:rPr>
              <a:t>Madainitennis</a:t>
            </a:r>
            <a:r>
              <a:rPr lang="de-DE" altLang="de-DE" sz="1600" dirty="0">
                <a:latin typeface="Arial" panose="020B0604020202020204" pitchFamily="34" charset="0"/>
              </a:rPr>
              <a:t> ) 	</a:t>
            </a:r>
            <a:r>
              <a:rPr lang="de-DE" altLang="de-DE" sz="1600" b="1" dirty="0">
                <a:latin typeface="Arial" panose="020B0604020202020204" pitchFamily="34" charset="0"/>
              </a:rPr>
              <a:t>1. Platz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de-DE" altLang="de-DE" sz="1600" dirty="0">
                <a:latin typeface="Arial" panose="020B0604020202020204" pitchFamily="34" charset="0"/>
              </a:rPr>
              <a:t>	</a:t>
            </a:r>
            <a:endParaRPr lang="de-AT" altLang="de-DE" sz="1000" b="1" dirty="0">
              <a:latin typeface="Arial" panose="020B0604020202020204" pitchFamily="34" charset="0"/>
            </a:endParaRPr>
          </a:p>
        </p:txBody>
      </p:sp>
      <p:pic>
        <p:nvPicPr>
          <p:cNvPr id="8198" name="Picture 8">
            <a:extLst>
              <a:ext uri="{FF2B5EF4-FFF2-40B4-BE49-F238E27FC236}">
                <a16:creationId xmlns:a16="http://schemas.microsoft.com/office/drawing/2014/main" id="{A7569955-A917-4CA1-8F43-2A9530238E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558800"/>
            <a:ext cx="1728788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umsplatzhalter 3">
            <a:extLst>
              <a:ext uri="{FF2B5EF4-FFF2-40B4-BE49-F238E27FC236}">
                <a16:creationId xmlns:a16="http://schemas.microsoft.com/office/drawing/2014/main" id="{03F7F03C-7DCE-4A9F-A147-EFF96339630B}"/>
              </a:ext>
            </a:extLst>
          </p:cNvPr>
          <p:cNvSpPr txBox="1">
            <a:spLocks noGrp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11902AE8-07DC-4418-9C30-997A260732C3}" type="datetime1">
              <a:rPr lang="de-AT" altLang="de-DE" sz="1000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17.04.2018</a:t>
            </a:fld>
            <a:endParaRPr lang="de-DE" altLang="de-DE" sz="1000">
              <a:solidFill>
                <a:schemeClr val="tx1"/>
              </a:solidFill>
            </a:endParaRPr>
          </a:p>
        </p:txBody>
      </p:sp>
      <p:sp>
        <p:nvSpPr>
          <p:cNvPr id="8195" name="Foliennummernplatzhalter 5">
            <a:extLst>
              <a:ext uri="{FF2B5EF4-FFF2-40B4-BE49-F238E27FC236}">
                <a16:creationId xmlns:a16="http://schemas.microsoft.com/office/drawing/2014/main" id="{3A150A6D-49CF-40F9-963E-FB7F766B6E43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86861C2-372D-4192-9DD4-BFDECF9BBFFC}" type="slidenum">
              <a:rPr lang="de-DE" altLang="de-DE" sz="1000">
                <a:solidFill>
                  <a:schemeClr val="tx1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de-DE" altLang="de-DE" sz="1000">
              <a:solidFill>
                <a:schemeClr val="tx1"/>
              </a:solidFill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DD63953F-E1A5-4872-9F92-4FBFE1E0B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596900"/>
            <a:ext cx="61214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400" b="1">
                <a:latin typeface="Arial" panose="020B0604020202020204" pitchFamily="34" charset="0"/>
              </a:rPr>
              <a:t>Erfolge der Senioren (Einzel / Doppel) des NÖTV Kreis Mitte</a:t>
            </a:r>
          </a:p>
        </p:txBody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618503BE-617F-4638-B035-47FF6A219C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788" y="1628775"/>
            <a:ext cx="8216900" cy="461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7188" indent="-35718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tabLst>
                <a:tab pos="901700" algn="l"/>
                <a:tab pos="2330450" algn="l"/>
                <a:tab pos="7002463" algn="l"/>
              </a:tabLst>
              <a:defRPr sz="32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901700" algn="l"/>
                <a:tab pos="2330450" algn="l"/>
                <a:tab pos="7002463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tabLst>
                <a:tab pos="901700" algn="l"/>
                <a:tab pos="2330450" algn="l"/>
                <a:tab pos="7002463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901700" algn="l"/>
                <a:tab pos="2330450" algn="l"/>
                <a:tab pos="7002463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tabLst>
                <a:tab pos="901700" algn="l"/>
                <a:tab pos="2330450" algn="l"/>
                <a:tab pos="7002463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tabLst>
                <a:tab pos="901700" algn="l"/>
                <a:tab pos="2330450" algn="l"/>
                <a:tab pos="7002463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tabLst>
                <a:tab pos="901700" algn="l"/>
                <a:tab pos="2330450" algn="l"/>
                <a:tab pos="7002463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tabLst>
                <a:tab pos="901700" algn="l"/>
                <a:tab pos="2330450" algn="l"/>
                <a:tab pos="7002463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tabLst>
                <a:tab pos="901700" algn="l"/>
                <a:tab pos="2330450" algn="l"/>
                <a:tab pos="7002463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de-AT" altLang="de-DE" sz="1600" b="1" u="sng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de-AT" altLang="de-DE" sz="1600" b="1" u="sng" dirty="0">
                <a:solidFill>
                  <a:srgbClr val="FF0000"/>
                </a:solidFill>
                <a:latin typeface="Arial" panose="020B0604020202020204" pitchFamily="34" charset="0"/>
              </a:rPr>
              <a:t>Kreismeisterschaften 2017: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de-AT" altLang="de-DE" sz="1600" dirty="0">
                <a:solidFill>
                  <a:srgbClr val="FF0000"/>
                </a:solidFill>
                <a:latin typeface="Arial" panose="020B0604020202020204" pitchFamily="34" charset="0"/>
              </a:rPr>
              <a:t>	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de-AT" altLang="de-DE" sz="1600" dirty="0">
                <a:solidFill>
                  <a:srgbClr val="FF0000"/>
                </a:solidFill>
                <a:latin typeface="Arial" panose="020B0604020202020204" pitchFamily="34" charset="0"/>
              </a:rPr>
              <a:t>	</a:t>
            </a:r>
            <a:r>
              <a:rPr lang="de-AT" altLang="de-DE" sz="1600" dirty="0">
                <a:latin typeface="Arial" panose="020B0604020202020204" pitchFamily="34" charset="0"/>
              </a:rPr>
              <a:t>35+	Damen Einzel </a:t>
            </a:r>
            <a:r>
              <a:rPr lang="de-AT" altLang="de-DE" sz="1600" dirty="0">
                <a:solidFill>
                  <a:srgbClr val="FF0000"/>
                </a:solidFill>
                <a:latin typeface="Arial" panose="020B0604020202020204" pitchFamily="34" charset="0"/>
              </a:rPr>
              <a:t>	</a:t>
            </a:r>
            <a:r>
              <a:rPr lang="de-AT" altLang="de-DE" sz="1600" b="1" dirty="0">
                <a:latin typeface="Arial" panose="020B0604020202020204" pitchFamily="34" charset="0"/>
              </a:rPr>
              <a:t>Ernst, Gabriele </a:t>
            </a:r>
            <a:r>
              <a:rPr lang="de-AT" altLang="de-DE" sz="1600" dirty="0">
                <a:latin typeface="Arial" panose="020B0604020202020204" pitchFamily="34" charset="0"/>
              </a:rPr>
              <a:t>(TEK Böheimkirchen)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de-AT" altLang="de-DE" sz="1600" dirty="0">
                <a:solidFill>
                  <a:srgbClr val="FF0000"/>
                </a:solidFill>
                <a:latin typeface="Arial" panose="020B0604020202020204" pitchFamily="34" charset="0"/>
              </a:rPr>
              <a:t>	</a:t>
            </a:r>
            <a:r>
              <a:rPr lang="de-AT" altLang="de-DE" sz="1600" dirty="0">
                <a:latin typeface="Arial" panose="020B0604020202020204" pitchFamily="34" charset="0"/>
              </a:rPr>
              <a:t>35+	Herren Einzel	</a:t>
            </a:r>
            <a:r>
              <a:rPr lang="de-AT" altLang="de-DE" sz="1600" b="1" dirty="0" err="1">
                <a:latin typeface="Arial" panose="020B0604020202020204" pitchFamily="34" charset="0"/>
              </a:rPr>
              <a:t>Peball</a:t>
            </a:r>
            <a:r>
              <a:rPr lang="de-AT" altLang="de-DE" sz="1600" b="1" dirty="0">
                <a:latin typeface="Arial" panose="020B0604020202020204" pitchFamily="34" charset="0"/>
              </a:rPr>
              <a:t>, Georg </a:t>
            </a:r>
            <a:r>
              <a:rPr lang="de-AT" altLang="de-DE" sz="1600" dirty="0">
                <a:latin typeface="Arial" panose="020B0604020202020204" pitchFamily="34" charset="0"/>
              </a:rPr>
              <a:t>(TEK Böheimkirchen)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de-AT" altLang="de-DE" sz="1600" dirty="0">
                <a:solidFill>
                  <a:srgbClr val="FFFF00"/>
                </a:solidFill>
                <a:latin typeface="Arial" panose="020B0604020202020204" pitchFamily="34" charset="0"/>
              </a:rPr>
              <a:t>	</a:t>
            </a:r>
            <a:r>
              <a:rPr lang="de-AT" altLang="de-DE" sz="1600" dirty="0">
                <a:latin typeface="Arial" panose="020B0604020202020204" pitchFamily="34" charset="0"/>
              </a:rPr>
              <a:t>40+	Herren Einzel	</a:t>
            </a:r>
            <a:r>
              <a:rPr lang="de-AT" altLang="de-DE" sz="1600" b="1" dirty="0">
                <a:latin typeface="Arial" panose="020B0604020202020204" pitchFamily="34" charset="0"/>
              </a:rPr>
              <a:t>Komma, Michael </a:t>
            </a:r>
            <a:r>
              <a:rPr lang="de-AT" altLang="de-DE" sz="1600" dirty="0">
                <a:latin typeface="Arial" panose="020B0604020202020204" pitchFamily="34" charset="0"/>
              </a:rPr>
              <a:t>(TC Harland)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de-AT" altLang="de-DE" sz="1600" dirty="0">
                <a:solidFill>
                  <a:srgbClr val="FFFF00"/>
                </a:solidFill>
                <a:latin typeface="Arial" panose="020B0604020202020204" pitchFamily="34" charset="0"/>
              </a:rPr>
              <a:t>	</a:t>
            </a:r>
            <a:r>
              <a:rPr lang="de-AT" altLang="de-DE" sz="1600" dirty="0">
                <a:latin typeface="Arial" panose="020B0604020202020204" pitchFamily="34" charset="0"/>
              </a:rPr>
              <a:t>45+	Herren Einzel	</a:t>
            </a:r>
            <a:r>
              <a:rPr lang="de-DE" altLang="de-DE" sz="1600" b="1" dirty="0">
                <a:latin typeface="Arial" panose="020B0604020202020204" pitchFamily="34" charset="0"/>
              </a:rPr>
              <a:t>Aschauer, Christian </a:t>
            </a:r>
            <a:r>
              <a:rPr lang="de-DE" altLang="de-DE" sz="1600" dirty="0">
                <a:latin typeface="Arial" panose="020B0604020202020204" pitchFamily="34" charset="0"/>
              </a:rPr>
              <a:t>(Tennisspielgemeinschaft St. Pölten)</a:t>
            </a:r>
            <a:endParaRPr lang="de-DE" altLang="de-DE" sz="1600" b="1" dirty="0">
              <a:solidFill>
                <a:srgbClr val="FFFF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de-DE" altLang="de-DE" sz="1600" b="1" dirty="0">
                <a:solidFill>
                  <a:srgbClr val="FFFF00"/>
                </a:solidFill>
                <a:latin typeface="Arial" panose="020B0604020202020204" pitchFamily="34" charset="0"/>
              </a:rPr>
              <a:t>	</a:t>
            </a:r>
            <a:r>
              <a:rPr lang="de-AT" altLang="de-DE" sz="1600" dirty="0">
                <a:latin typeface="Arial" panose="020B0604020202020204" pitchFamily="34" charset="0"/>
              </a:rPr>
              <a:t>55+	Herren Einzel	</a:t>
            </a:r>
            <a:r>
              <a:rPr lang="de-DE" altLang="de-DE" sz="1600" b="1" dirty="0" err="1">
                <a:latin typeface="Arial" panose="020B0604020202020204" pitchFamily="34" charset="0"/>
              </a:rPr>
              <a:t>Vevoda</a:t>
            </a:r>
            <a:r>
              <a:rPr lang="de-DE" altLang="de-DE" sz="1600" b="1" dirty="0">
                <a:latin typeface="Arial" panose="020B0604020202020204" pitchFamily="34" charset="0"/>
              </a:rPr>
              <a:t>, Kurt </a:t>
            </a:r>
            <a:r>
              <a:rPr lang="de-DE" altLang="de-DE" sz="1600" dirty="0">
                <a:latin typeface="Arial" panose="020B0604020202020204" pitchFamily="34" charset="0"/>
              </a:rPr>
              <a:t>(Tennisclub </a:t>
            </a:r>
            <a:r>
              <a:rPr lang="de-DE" altLang="de-DE" sz="1600" dirty="0" err="1">
                <a:latin typeface="Arial" panose="020B0604020202020204" pitchFamily="34" charset="0"/>
              </a:rPr>
              <a:t>Laaben</a:t>
            </a:r>
            <a:r>
              <a:rPr lang="de-DE" altLang="de-DE" sz="1600" dirty="0">
                <a:latin typeface="Arial" panose="020B0604020202020204" pitchFamily="34" charset="0"/>
              </a:rPr>
              <a:t>)	</a:t>
            </a:r>
            <a:r>
              <a:rPr lang="de-AT" altLang="de-DE" sz="1600" dirty="0">
                <a:latin typeface="Arial" panose="020B0604020202020204" pitchFamily="34" charset="0"/>
              </a:rPr>
              <a:t>    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de-DE" altLang="de-DE" sz="1600" dirty="0">
                <a:solidFill>
                  <a:srgbClr val="FF0000"/>
                </a:solidFill>
                <a:latin typeface="Arial" panose="020B0604020202020204" pitchFamily="34" charset="0"/>
              </a:rPr>
              <a:t>    	</a:t>
            </a:r>
            <a:r>
              <a:rPr lang="de-AT" altLang="de-DE" sz="1600" dirty="0">
                <a:latin typeface="Arial" panose="020B0604020202020204" pitchFamily="34" charset="0"/>
              </a:rPr>
              <a:t>60+	Herren Einzel	</a:t>
            </a:r>
            <a:r>
              <a:rPr lang="de-DE" altLang="de-DE" sz="1600" b="1" dirty="0" err="1">
                <a:latin typeface="Arial" panose="020B0604020202020204" pitchFamily="34" charset="0"/>
              </a:rPr>
              <a:t>Ramler</a:t>
            </a:r>
            <a:r>
              <a:rPr lang="de-DE" altLang="de-DE" sz="1600" b="1" dirty="0">
                <a:latin typeface="Arial" panose="020B0604020202020204" pitchFamily="34" charset="0"/>
              </a:rPr>
              <a:t>, Martin </a:t>
            </a:r>
            <a:r>
              <a:rPr lang="de-DE" altLang="de-DE" sz="1600" dirty="0">
                <a:latin typeface="Arial" panose="020B0604020202020204" pitchFamily="34" charset="0"/>
              </a:rPr>
              <a:t>(TEK Böheimkirchen)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de-AT" altLang="de-DE" sz="1600" dirty="0">
                <a:latin typeface="Arial" panose="020B0604020202020204" pitchFamily="34" charset="0"/>
              </a:rPr>
              <a:t>	35+	Herren Doppel	</a:t>
            </a:r>
            <a:r>
              <a:rPr lang="de-DE" altLang="de-DE" sz="1600" b="1" dirty="0">
                <a:latin typeface="Arial" panose="020B0604020202020204" pitchFamily="34" charset="0"/>
              </a:rPr>
              <a:t> Komma, Michael / Kirchknopf, Hans</a:t>
            </a:r>
          </a:p>
        </p:txBody>
      </p:sp>
      <p:pic>
        <p:nvPicPr>
          <p:cNvPr id="8198" name="Picture 8">
            <a:extLst>
              <a:ext uri="{FF2B5EF4-FFF2-40B4-BE49-F238E27FC236}">
                <a16:creationId xmlns:a16="http://schemas.microsoft.com/office/drawing/2014/main" id="{A7569955-A917-4CA1-8F43-2A9530238E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558800"/>
            <a:ext cx="1728788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908043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umsplatzhalter 3">
            <a:extLst>
              <a:ext uri="{FF2B5EF4-FFF2-40B4-BE49-F238E27FC236}">
                <a16:creationId xmlns:a16="http://schemas.microsoft.com/office/drawing/2014/main" id="{03F7F03C-7DCE-4A9F-A147-EFF96339630B}"/>
              </a:ext>
            </a:extLst>
          </p:cNvPr>
          <p:cNvSpPr txBox="1">
            <a:spLocks noGrp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11902AE8-07DC-4418-9C30-997A260732C3}" type="datetime1">
              <a:rPr lang="de-AT" altLang="de-DE" sz="1000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17.04.2018</a:t>
            </a:fld>
            <a:endParaRPr lang="de-DE" altLang="de-DE" sz="1000">
              <a:solidFill>
                <a:schemeClr val="tx1"/>
              </a:solidFill>
            </a:endParaRPr>
          </a:p>
        </p:txBody>
      </p:sp>
      <p:sp>
        <p:nvSpPr>
          <p:cNvPr id="8195" name="Foliennummernplatzhalter 5">
            <a:extLst>
              <a:ext uri="{FF2B5EF4-FFF2-40B4-BE49-F238E27FC236}">
                <a16:creationId xmlns:a16="http://schemas.microsoft.com/office/drawing/2014/main" id="{3A150A6D-49CF-40F9-963E-FB7F766B6E43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86861C2-372D-4192-9DD4-BFDECF9BBFFC}" type="slidenum">
              <a:rPr lang="de-DE" altLang="de-DE" sz="1000">
                <a:solidFill>
                  <a:schemeClr val="tx1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de-DE" altLang="de-DE" sz="1000">
              <a:solidFill>
                <a:schemeClr val="tx1"/>
              </a:solidFill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DD63953F-E1A5-4872-9F92-4FBFE1E0B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596900"/>
            <a:ext cx="61214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400" b="1" dirty="0">
                <a:latin typeface="Arial" panose="020B0604020202020204" pitchFamily="34" charset="0"/>
              </a:rPr>
              <a:t>Seniorenturniere im Kreis</a:t>
            </a:r>
          </a:p>
        </p:txBody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618503BE-617F-4638-B035-47FF6A219C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788" y="2420888"/>
            <a:ext cx="8216900" cy="2304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7188" indent="-35718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tabLst>
                <a:tab pos="901700" algn="l"/>
                <a:tab pos="2330450" algn="l"/>
                <a:tab pos="7002463" algn="l"/>
              </a:tabLst>
              <a:defRPr sz="32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901700" algn="l"/>
                <a:tab pos="2330450" algn="l"/>
                <a:tab pos="7002463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tabLst>
                <a:tab pos="901700" algn="l"/>
                <a:tab pos="2330450" algn="l"/>
                <a:tab pos="7002463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901700" algn="l"/>
                <a:tab pos="2330450" algn="l"/>
                <a:tab pos="7002463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tabLst>
                <a:tab pos="901700" algn="l"/>
                <a:tab pos="2330450" algn="l"/>
                <a:tab pos="7002463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tabLst>
                <a:tab pos="901700" algn="l"/>
                <a:tab pos="2330450" algn="l"/>
                <a:tab pos="7002463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tabLst>
                <a:tab pos="901700" algn="l"/>
                <a:tab pos="2330450" algn="l"/>
                <a:tab pos="7002463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tabLst>
                <a:tab pos="901700" algn="l"/>
                <a:tab pos="2330450" algn="l"/>
                <a:tab pos="7002463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tabLst>
                <a:tab pos="901700" algn="l"/>
                <a:tab pos="2330450" algn="l"/>
                <a:tab pos="7002463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de-AT" altLang="de-DE" sz="1600" b="1" u="sng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None/>
              <a:tabLst>
                <a:tab pos="901700" algn="l"/>
                <a:tab pos="2330450" algn="l"/>
                <a:tab pos="5559425" algn="l"/>
              </a:tabLst>
            </a:pPr>
            <a:r>
              <a:rPr lang="de-AT" altLang="de-DE" sz="2000" dirty="0">
                <a:latin typeface="Arial" panose="020B0604020202020204" pitchFamily="34" charset="0"/>
              </a:rPr>
              <a:t>8. </a:t>
            </a:r>
            <a:r>
              <a:rPr lang="de-AT" altLang="de-DE" sz="2000" dirty="0" err="1">
                <a:latin typeface="Arial" panose="020B0604020202020204" pitchFamily="34" charset="0"/>
              </a:rPr>
              <a:t>Madainitennis</a:t>
            </a:r>
            <a:r>
              <a:rPr lang="de-AT" altLang="de-DE" sz="2000" dirty="0">
                <a:latin typeface="Arial" panose="020B0604020202020204" pitchFamily="34" charset="0"/>
              </a:rPr>
              <a:t> Seniors Open (international)	21.04. – 25.04.2018</a:t>
            </a:r>
          </a:p>
          <a:p>
            <a:pPr eaLnBrk="1" hangingPunct="1">
              <a:lnSpc>
                <a:spcPct val="80000"/>
              </a:lnSpc>
              <a:buNone/>
              <a:tabLst>
                <a:tab pos="901700" algn="l"/>
                <a:tab pos="2330450" algn="l"/>
                <a:tab pos="5559425" algn="l"/>
              </a:tabLst>
            </a:pPr>
            <a:endParaRPr lang="de-AT" altLang="de-DE" sz="2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None/>
              <a:tabLst>
                <a:tab pos="901700" algn="l"/>
                <a:tab pos="2330450" algn="l"/>
                <a:tab pos="5559425" algn="l"/>
              </a:tabLst>
            </a:pPr>
            <a:r>
              <a:rPr lang="de-AT" altLang="de-DE" sz="2000" dirty="0">
                <a:latin typeface="Arial" panose="020B0604020202020204" pitchFamily="34" charset="0"/>
              </a:rPr>
              <a:t>9. </a:t>
            </a:r>
            <a:r>
              <a:rPr lang="de-AT" altLang="de-DE" sz="2000" dirty="0" err="1">
                <a:latin typeface="Arial" panose="020B0604020202020204" pitchFamily="34" charset="0"/>
              </a:rPr>
              <a:t>Madainitennis</a:t>
            </a:r>
            <a:r>
              <a:rPr lang="de-AT" altLang="de-DE" sz="2000" dirty="0">
                <a:latin typeface="Arial" panose="020B0604020202020204" pitchFamily="34" charset="0"/>
              </a:rPr>
              <a:t> Seniors Open (international) 	31.08. – 04.09.2018</a:t>
            </a:r>
          </a:p>
          <a:p>
            <a:pPr eaLnBrk="1" hangingPunct="1">
              <a:lnSpc>
                <a:spcPct val="80000"/>
              </a:lnSpc>
              <a:buNone/>
            </a:pPr>
            <a:endParaRPr lang="de-AT" altLang="de-DE" sz="2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None/>
              <a:tabLst>
                <a:tab pos="901700" algn="l"/>
                <a:tab pos="2330450" algn="l"/>
                <a:tab pos="5559425" algn="l"/>
              </a:tabLst>
            </a:pPr>
            <a:r>
              <a:rPr lang="de-AT" altLang="de-DE" sz="2000" dirty="0">
                <a:latin typeface="Arial" panose="020B0604020202020204" pitchFamily="34" charset="0"/>
              </a:rPr>
              <a:t>Masters ÖTV Seniors-Trophy 2018	14.12. – 19.12.2018</a:t>
            </a:r>
          </a:p>
          <a:p>
            <a:pPr eaLnBrk="1" hangingPunct="1">
              <a:lnSpc>
                <a:spcPct val="80000"/>
              </a:lnSpc>
              <a:buNone/>
              <a:tabLst>
                <a:tab pos="901700" algn="l"/>
                <a:tab pos="2330450" algn="l"/>
                <a:tab pos="5559425" algn="l"/>
              </a:tabLst>
            </a:pPr>
            <a:r>
              <a:rPr lang="de-AT" altLang="de-DE" sz="1600" dirty="0">
                <a:latin typeface="Arial" panose="020B0604020202020204" pitchFamily="34" charset="0"/>
              </a:rPr>
              <a:t>(14 Turniere über alle Bundesländer, 16 Besten im Masters)</a:t>
            </a:r>
          </a:p>
          <a:p>
            <a:pPr eaLnBrk="1" hangingPunct="1">
              <a:lnSpc>
                <a:spcPct val="80000"/>
              </a:lnSpc>
              <a:buNone/>
              <a:tabLst>
                <a:tab pos="901700" algn="l"/>
                <a:tab pos="2330450" algn="l"/>
                <a:tab pos="5559425" algn="l"/>
              </a:tabLst>
            </a:pPr>
            <a:endParaRPr lang="de-AT" altLang="de-DE" sz="16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8198" name="Picture 8">
            <a:extLst>
              <a:ext uri="{FF2B5EF4-FFF2-40B4-BE49-F238E27FC236}">
                <a16:creationId xmlns:a16="http://schemas.microsoft.com/office/drawing/2014/main" id="{A7569955-A917-4CA1-8F43-2A9530238E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558800"/>
            <a:ext cx="1728788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002608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Wettbewerb">
  <a:themeElements>
    <a:clrScheme name="1_Wettbewerb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1_Wettbewerb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Wettbewerb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ettbewerb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ettbewerb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ettbewerb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ettbewerb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ettbewerb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ettbewerb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ettbewerb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Competition</Template>
  <TotalTime>0</TotalTime>
  <Words>75</Words>
  <Application>Microsoft Office PowerPoint</Application>
  <PresentationFormat>Bildschirmpräsentation (4:3)</PresentationFormat>
  <Paragraphs>73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Verdana</vt:lpstr>
      <vt:lpstr>Wingdings</vt:lpstr>
      <vt:lpstr>1_Wettbewerb</vt:lpstr>
      <vt:lpstr>Die Senioren im Kreis Mitte 2017/2018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Papa</dc:creator>
  <cp:lastModifiedBy>Martin Koller</cp:lastModifiedBy>
  <cp:revision>188</cp:revision>
  <dcterms:created xsi:type="dcterms:W3CDTF">2009-04-05T12:55:19Z</dcterms:created>
  <dcterms:modified xsi:type="dcterms:W3CDTF">2018-04-17T06:46:58Z</dcterms:modified>
</cp:coreProperties>
</file>