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BBF35-9494-0E01-CBDC-287CD78679A0}" v="1022" dt="2024-04-17T15:22:29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9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11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13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15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anchor="b">
            <a:normAutofit/>
          </a:bodyPr>
          <a:lstStyle/>
          <a:p>
            <a:pPr algn="l"/>
            <a:r>
              <a:rPr lang="de-DE" sz="4800" dirty="0">
                <a:solidFill>
                  <a:srgbClr val="FFFFFF"/>
                </a:solidFill>
                <a:cs typeface="Calibri Light"/>
              </a:rPr>
              <a:t>Jugend-Bericht</a:t>
            </a:r>
            <a:br>
              <a:rPr lang="de-DE" sz="4800" dirty="0">
                <a:cs typeface="Calibri Light"/>
              </a:rPr>
            </a:br>
            <a:r>
              <a:rPr lang="de-DE" sz="4800" dirty="0">
                <a:solidFill>
                  <a:srgbClr val="FFFFFF"/>
                </a:solidFill>
                <a:cs typeface="Calibri Light"/>
              </a:rPr>
              <a:t>2024</a:t>
            </a:r>
            <a:endParaRPr lang="de-DE" sz="4800" dirty="0">
              <a:solidFill>
                <a:srgbClr val="FFFFFF"/>
              </a:solidFill>
            </a:endParaRPr>
          </a:p>
        </p:txBody>
      </p:sp>
      <p:sp>
        <p:nvSpPr>
          <p:cNvPr id="41" name="Rectangle 17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19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195779C4-AF74-0A86-5A22-42AE040FB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0559" y="2685709"/>
            <a:ext cx="3737164" cy="150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Jugend-Landesliga 2023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232" y="649480"/>
            <a:ext cx="784250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de-DE" sz="2400" dirty="0">
              <a:cs typeface="Calibri"/>
            </a:endParaRPr>
          </a:p>
          <a:p>
            <a:r>
              <a:rPr lang="de-DE" dirty="0">
                <a:cs typeface="Calibri"/>
              </a:rPr>
              <a:t>1. Platz U10 Kids - FTC Tulln</a:t>
            </a:r>
          </a:p>
          <a:p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6. Platz U18 männlich - UTC Parkbad Wilhelmsburg</a:t>
            </a:r>
          </a:p>
          <a:p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6. Platz U15 männlich – TC </a:t>
            </a:r>
            <a:r>
              <a:rPr lang="de-DE" dirty="0" err="1">
                <a:cs typeface="Calibri"/>
              </a:rPr>
              <a:t>Allround</a:t>
            </a:r>
            <a:r>
              <a:rPr lang="de-DE" dirty="0">
                <a:cs typeface="Calibri"/>
              </a:rPr>
              <a:t> TH </a:t>
            </a:r>
            <a:r>
              <a:rPr lang="de-DE" dirty="0" err="1">
                <a:cs typeface="Calibri"/>
              </a:rPr>
              <a:t>Stattersdorf</a:t>
            </a:r>
          </a:p>
          <a:p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6. Platz U14 männlich - TC Purkersdorf</a:t>
            </a: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93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Jugend-Landesliga 2024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232" y="649480"/>
            <a:ext cx="784250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de-DE" sz="2400" dirty="0">
              <a:cs typeface="Calibri"/>
            </a:endParaRPr>
          </a:p>
          <a:p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U14 Mädchen - UTC </a:t>
            </a:r>
            <a:r>
              <a:rPr lang="de-DE" dirty="0" err="1">
                <a:cs typeface="Calibri"/>
              </a:rPr>
              <a:t>Madainitennis</a:t>
            </a:r>
            <a:endParaRPr lang="de-DE">
              <a:cs typeface="Calibri"/>
            </a:endParaRPr>
          </a:p>
          <a:p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U14 Burschen - UTC Parkbad Wilhelmsburg</a:t>
            </a:r>
            <a:endParaRPr lang="de-DE" dirty="0"/>
          </a:p>
          <a:p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U12 Jugend – UTC </a:t>
            </a:r>
            <a:r>
              <a:rPr lang="de-DE" dirty="0" err="1">
                <a:cs typeface="Calibri"/>
              </a:rPr>
              <a:t>Madainitennis</a:t>
            </a:r>
            <a:endParaRPr lang="de-DE">
              <a:cs typeface="Calibri"/>
            </a:endParaRP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73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36" y="1204693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Jugend-Kreismeister</a:t>
            </a:r>
            <a:br>
              <a:rPr lang="de-DE" sz="4000" dirty="0">
                <a:solidFill>
                  <a:srgbClr val="FFFFFF"/>
                </a:solidFill>
                <a:cs typeface="Calibri Light"/>
              </a:rPr>
            </a:br>
            <a:r>
              <a:rPr lang="de-DE" sz="4000" dirty="0">
                <a:solidFill>
                  <a:srgbClr val="FFFFFF"/>
                </a:solidFill>
                <a:cs typeface="Calibri Light"/>
              </a:rPr>
              <a:t> 2023</a:t>
            </a:r>
            <a:br>
              <a:rPr lang="de-DE" sz="4000" dirty="0">
                <a:solidFill>
                  <a:srgbClr val="FFFFFF"/>
                </a:solidFill>
                <a:cs typeface="Calibri Light"/>
              </a:rPr>
            </a:br>
            <a:r>
              <a:rPr lang="de-DE" sz="4000" dirty="0">
                <a:solidFill>
                  <a:srgbClr val="FFFFFF"/>
                </a:solidFill>
                <a:cs typeface="Calibri Light"/>
              </a:rPr>
              <a:t>Outdoor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232" y="649480"/>
            <a:ext cx="796950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de-DE" dirty="0">
                <a:cs typeface="Calibri"/>
              </a:rPr>
              <a:t>Ausrichter: TC Hainfeld</a:t>
            </a:r>
            <a:endParaRPr lang="de-DE" sz="2400" dirty="0">
              <a:cs typeface="Calibri"/>
            </a:endParaRPr>
          </a:p>
          <a:p>
            <a:pPr marL="0" indent="0">
              <a:buNone/>
            </a:pPr>
            <a:endParaRPr lang="de-DE" sz="2400" dirty="0">
              <a:cs typeface="Calibri"/>
            </a:endParaRPr>
          </a:p>
          <a:p>
            <a:r>
              <a:rPr lang="de-DE" dirty="0">
                <a:cs typeface="Calibri"/>
              </a:rPr>
              <a:t>Mädchen Einzel – Karoline Biber (TC Harland)</a:t>
            </a:r>
          </a:p>
          <a:p>
            <a:r>
              <a:rPr lang="de-DE" dirty="0">
                <a:cs typeface="Calibri"/>
              </a:rPr>
              <a:t>U18m Doppel – Patrick Neumayer/Michael </a:t>
            </a:r>
            <a:r>
              <a:rPr lang="de-DE" dirty="0" err="1">
                <a:cs typeface="Calibri"/>
              </a:rPr>
              <a:t>Simhandl</a:t>
            </a:r>
            <a:r>
              <a:rPr lang="de-DE" dirty="0">
                <a:cs typeface="Calibri"/>
              </a:rPr>
              <a:t> (TC Harland/UTC Hofstetten)</a:t>
            </a:r>
          </a:p>
          <a:p>
            <a:r>
              <a:rPr lang="de-DE" dirty="0">
                <a:cs typeface="Calibri"/>
              </a:rPr>
              <a:t>U13m Doppel – Alexander Biber/Thomas Reusser (TC Harland)</a:t>
            </a:r>
          </a:p>
          <a:p>
            <a:r>
              <a:rPr lang="de-DE" dirty="0">
                <a:cs typeface="Calibri"/>
              </a:rPr>
              <a:t>U11m Doppel – Alexander Biber/Sebastian </a:t>
            </a:r>
            <a:r>
              <a:rPr lang="de-DE" dirty="0" err="1">
                <a:cs typeface="Calibri"/>
              </a:rPr>
              <a:t>Muttenthaler</a:t>
            </a:r>
            <a:r>
              <a:rPr lang="de-DE" dirty="0">
                <a:cs typeface="Calibri"/>
              </a:rPr>
              <a:t> (TC Harland/UTC </a:t>
            </a:r>
            <a:r>
              <a:rPr lang="de-DE" dirty="0" err="1">
                <a:cs typeface="Calibri"/>
              </a:rPr>
              <a:t>Madainitennis</a:t>
            </a:r>
            <a:r>
              <a:rPr lang="de-DE" dirty="0">
                <a:cs typeface="Calibri"/>
              </a:rPr>
              <a:t>)</a:t>
            </a: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16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36" y="1204693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Jugend-Kreismeister</a:t>
            </a:r>
            <a:br>
              <a:rPr lang="de-DE" sz="4000" dirty="0">
                <a:solidFill>
                  <a:srgbClr val="FFFFFF"/>
                </a:solidFill>
                <a:cs typeface="Calibri Light"/>
              </a:rPr>
            </a:br>
            <a:r>
              <a:rPr lang="de-DE" sz="4000" dirty="0">
                <a:solidFill>
                  <a:srgbClr val="FFFFFF"/>
                </a:solidFill>
                <a:cs typeface="Calibri Light"/>
              </a:rPr>
              <a:t> 2023</a:t>
            </a:r>
            <a:br>
              <a:rPr lang="de-DE" sz="4000" dirty="0">
                <a:solidFill>
                  <a:srgbClr val="FFFFFF"/>
                </a:solidFill>
                <a:cs typeface="Calibri Light"/>
              </a:rPr>
            </a:br>
            <a:r>
              <a:rPr lang="de-DE" sz="4000" dirty="0">
                <a:solidFill>
                  <a:srgbClr val="FFFFFF"/>
                </a:solidFill>
                <a:cs typeface="Calibri Light"/>
              </a:rPr>
              <a:t>Outdoor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232" y="649480"/>
            <a:ext cx="796950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de-DE" dirty="0">
                <a:cs typeface="Calibri"/>
              </a:rPr>
              <a:t>Ausrichter: TC Hainfeld</a:t>
            </a:r>
            <a:endParaRPr lang="de-DE" sz="2400" dirty="0">
              <a:cs typeface="Calibri"/>
            </a:endParaRPr>
          </a:p>
          <a:p>
            <a:pPr marL="0" indent="0">
              <a:buNone/>
            </a:pPr>
            <a:endParaRPr lang="de-DE" sz="2400" dirty="0">
              <a:cs typeface="Calibri"/>
            </a:endParaRPr>
          </a:p>
          <a:p>
            <a:r>
              <a:rPr lang="de-DE" dirty="0">
                <a:cs typeface="Calibri"/>
              </a:rPr>
              <a:t>U18m Einzel – Michael </a:t>
            </a:r>
            <a:r>
              <a:rPr lang="de-DE" dirty="0" err="1">
                <a:cs typeface="Calibri"/>
              </a:rPr>
              <a:t>Simhandl</a:t>
            </a:r>
            <a:r>
              <a:rPr lang="de-DE" dirty="0">
                <a:cs typeface="Calibri"/>
              </a:rPr>
              <a:t> (UTC Hofstetten)</a:t>
            </a:r>
          </a:p>
          <a:p>
            <a:r>
              <a:rPr lang="de-DE" dirty="0">
                <a:cs typeface="Calibri"/>
              </a:rPr>
              <a:t>U15m Einzel – Michael </a:t>
            </a:r>
            <a:r>
              <a:rPr lang="de-DE" dirty="0" err="1">
                <a:cs typeface="Calibri"/>
              </a:rPr>
              <a:t>Simhandl</a:t>
            </a:r>
            <a:r>
              <a:rPr lang="de-DE" dirty="0">
                <a:cs typeface="Calibri"/>
              </a:rPr>
              <a:t> (UTC Hofstetten)</a:t>
            </a:r>
          </a:p>
          <a:p>
            <a:r>
              <a:rPr lang="de-DE" dirty="0">
                <a:cs typeface="Calibri"/>
              </a:rPr>
              <a:t>U13m Einzel – Alexander Biber (TC Harland)</a:t>
            </a:r>
          </a:p>
          <a:p>
            <a:r>
              <a:rPr lang="de-DE" dirty="0">
                <a:cs typeface="Calibri"/>
              </a:rPr>
              <a:t>U11 Einzel – Emil Grunder (TC Purkersdorf)</a:t>
            </a:r>
          </a:p>
          <a:p>
            <a:r>
              <a:rPr lang="de-DE" dirty="0">
                <a:cs typeface="Calibri"/>
              </a:rPr>
              <a:t>U10 Einzel – Luca Mosch (UTC Karlstetten)</a:t>
            </a:r>
          </a:p>
          <a:p>
            <a:r>
              <a:rPr lang="de-DE" dirty="0">
                <a:cs typeface="Calibri"/>
              </a:rPr>
              <a:t>U9 Einzel – Ludwig Nußbaumer (UTC Frankenfels)</a:t>
            </a: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629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36" y="1204693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Jugend-Kreismeister</a:t>
            </a:r>
            <a:br>
              <a:rPr lang="de-DE" sz="4000" dirty="0">
                <a:solidFill>
                  <a:srgbClr val="FFFFFF"/>
                </a:solidFill>
                <a:cs typeface="Calibri Light"/>
              </a:rPr>
            </a:br>
            <a:r>
              <a:rPr lang="de-DE" sz="4000" dirty="0">
                <a:solidFill>
                  <a:srgbClr val="FFFFFF"/>
                </a:solidFill>
                <a:cs typeface="Calibri Light"/>
              </a:rPr>
              <a:t> 2023</a:t>
            </a:r>
            <a:br>
              <a:rPr lang="de-DE" sz="4000" dirty="0">
                <a:solidFill>
                  <a:srgbClr val="FFFFFF"/>
                </a:solidFill>
                <a:cs typeface="Calibri Light"/>
              </a:rPr>
            </a:br>
            <a:r>
              <a:rPr lang="de-DE" sz="4000" dirty="0">
                <a:solidFill>
                  <a:srgbClr val="FFFFFF"/>
                </a:solidFill>
                <a:cs typeface="Calibri Light"/>
              </a:rPr>
              <a:t>Indoor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232" y="649480"/>
            <a:ext cx="796950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de-DE" dirty="0">
                <a:cs typeface="Calibri"/>
              </a:rPr>
              <a:t>Ausrichter: UTV </a:t>
            </a:r>
            <a:r>
              <a:rPr lang="de-DE" dirty="0" err="1">
                <a:cs typeface="Calibri"/>
              </a:rPr>
              <a:t>Pielachtal</a:t>
            </a:r>
            <a:endParaRPr lang="de-DE" sz="2400" dirty="0" err="1">
              <a:cs typeface="Calibri"/>
            </a:endParaRPr>
          </a:p>
          <a:p>
            <a:endParaRPr lang="de-DE" dirty="0">
              <a:cs typeface="Calibri"/>
            </a:endParaRPr>
          </a:p>
          <a:p>
            <a:r>
              <a:rPr lang="de-DE" dirty="0">
                <a:cs typeface="Calibri"/>
              </a:rPr>
              <a:t>U18 Einzel – Jasmin Schaaf (UTC </a:t>
            </a:r>
            <a:r>
              <a:rPr lang="de-DE" dirty="0" err="1">
                <a:cs typeface="Calibri"/>
              </a:rPr>
              <a:t>Madainitennis</a:t>
            </a:r>
            <a:r>
              <a:rPr lang="de-DE" dirty="0">
                <a:cs typeface="Calibri"/>
              </a:rPr>
              <a:t>)</a:t>
            </a:r>
            <a:endParaRPr lang="de-DE"/>
          </a:p>
          <a:p>
            <a:r>
              <a:rPr lang="de-DE" dirty="0">
                <a:cs typeface="Calibri"/>
              </a:rPr>
              <a:t>U11 Einzel – Mario </a:t>
            </a:r>
            <a:r>
              <a:rPr lang="de-DE" dirty="0" err="1">
                <a:cs typeface="Calibri"/>
              </a:rPr>
              <a:t>Kriwetz</a:t>
            </a:r>
            <a:r>
              <a:rPr lang="de-DE" dirty="0">
                <a:cs typeface="Calibri"/>
              </a:rPr>
              <a:t> (TC Herzogenburg)</a:t>
            </a:r>
          </a:p>
          <a:p>
            <a:r>
              <a:rPr lang="de-DE" dirty="0">
                <a:cs typeface="Calibri"/>
              </a:rPr>
              <a:t>U10 Einzel – Paul Kasper (TC Purkersdorf)</a:t>
            </a:r>
          </a:p>
          <a:p>
            <a:r>
              <a:rPr lang="de-DE" dirty="0">
                <a:cs typeface="Calibri"/>
              </a:rPr>
              <a:t>U18 Doppel – Jasmin Schaaf/Sarah Sachs (UTC </a:t>
            </a:r>
            <a:r>
              <a:rPr lang="de-DE" dirty="0" err="1">
                <a:cs typeface="Calibri"/>
              </a:rPr>
              <a:t>Madainitennis</a:t>
            </a:r>
            <a:r>
              <a:rPr lang="de-DE" dirty="0">
                <a:cs typeface="Calibri"/>
              </a:rPr>
              <a:t>)</a:t>
            </a:r>
          </a:p>
          <a:p>
            <a:r>
              <a:rPr lang="de-DE" dirty="0">
                <a:cs typeface="Calibri"/>
              </a:rPr>
              <a:t>U11 Doppel – Ludwig Nußbaumer/Michael </a:t>
            </a:r>
            <a:r>
              <a:rPr lang="de-DE" dirty="0" err="1">
                <a:cs typeface="Calibri"/>
              </a:rPr>
              <a:t>Groiß</a:t>
            </a:r>
            <a:r>
              <a:rPr lang="de-DE" dirty="0">
                <a:cs typeface="Calibri"/>
              </a:rPr>
              <a:t> (UTC Frankenfels/UTC Parkbad Wilhelmsburg)</a:t>
            </a:r>
          </a:p>
          <a:p>
            <a:r>
              <a:rPr lang="de-DE" dirty="0">
                <a:cs typeface="Calibri"/>
              </a:rPr>
              <a:t>U10 Doppel – Ludwig Nußbaumer/Mario Posch (UTC Frankenfels)</a:t>
            </a: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44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36" y="1204693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Jugend-Kreisturnier</a:t>
            </a:r>
            <a:br>
              <a:rPr lang="de-DE" sz="4000" dirty="0">
                <a:solidFill>
                  <a:srgbClr val="FFFFFF"/>
                </a:solidFill>
                <a:cs typeface="Calibri Light"/>
              </a:rPr>
            </a:br>
            <a:r>
              <a:rPr lang="de-DE" sz="4000" dirty="0">
                <a:solidFill>
                  <a:srgbClr val="FFFFFF"/>
                </a:solidFill>
                <a:cs typeface="Calibri Light"/>
              </a:rPr>
              <a:t>2024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232" y="649480"/>
            <a:ext cx="7969509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de-DE" sz="3600" dirty="0">
              <a:cs typeface="Calibri"/>
            </a:endParaRPr>
          </a:p>
          <a:p>
            <a:pPr marL="0" indent="0">
              <a:buNone/>
            </a:pPr>
            <a:r>
              <a:rPr lang="de-DE" sz="3600" dirty="0">
                <a:cs typeface="Calibri"/>
              </a:rPr>
              <a:t>Ausrichter: UTC </a:t>
            </a:r>
            <a:r>
              <a:rPr lang="de-DE" sz="3600" dirty="0" err="1">
                <a:cs typeface="Calibri"/>
              </a:rPr>
              <a:t>Madainitennis</a:t>
            </a:r>
            <a:endParaRPr lang="de-DE" dirty="0" err="1"/>
          </a:p>
          <a:p>
            <a:pPr marL="0" indent="0">
              <a:buNone/>
            </a:pPr>
            <a:endParaRPr lang="de-DE" sz="3600" dirty="0">
              <a:cs typeface="Calibri"/>
            </a:endParaRPr>
          </a:p>
          <a:p>
            <a:pPr marL="0" indent="0">
              <a:buNone/>
            </a:pPr>
            <a:r>
              <a:rPr lang="de-DE" sz="3600" dirty="0">
                <a:cs typeface="Calibri"/>
              </a:rPr>
              <a:t>Zeitpunkt: 30.08. - 01.09.2024</a:t>
            </a: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574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160" y="1204693"/>
            <a:ext cx="3367442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Jugendturniere im Kreis 2024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002" y="649480"/>
            <a:ext cx="8086739" cy="5546047"/>
          </a:xfr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342900" indent="-342900"/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342900" indent="-342900"/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342900" indent="-342900"/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342900" indent="-342900"/>
            <a:r>
              <a:rPr lang="de-DE" sz="2000" dirty="0">
                <a:solidFill>
                  <a:srgbClr val="000000"/>
                </a:solidFill>
                <a:cs typeface="Calibri"/>
              </a:rPr>
              <a:t>Tennis Meister Tour – Black </a:t>
            </a:r>
            <a:r>
              <a:rPr lang="de-DE" sz="2000" dirty="0" err="1">
                <a:solidFill>
                  <a:srgbClr val="000000"/>
                </a:solidFill>
                <a:cs typeface="Calibri"/>
              </a:rPr>
              <a:t>Ox</a:t>
            </a:r>
            <a:r>
              <a:rPr lang="de-DE" sz="2000" dirty="0">
                <a:solidFill>
                  <a:srgbClr val="000000"/>
                </a:solidFill>
                <a:cs typeface="Calibri"/>
              </a:rPr>
              <a:t> Open </a:t>
            </a:r>
            <a:r>
              <a:rPr lang="de-DE" sz="2000" dirty="0" err="1">
                <a:solidFill>
                  <a:srgbClr val="000000"/>
                </a:solidFill>
                <a:cs typeface="Calibri"/>
              </a:rPr>
              <a:t>Ollersbach</a:t>
            </a:r>
            <a:r>
              <a:rPr lang="de-DE" sz="2000" dirty="0">
                <a:solidFill>
                  <a:srgbClr val="000000"/>
                </a:solidFill>
                <a:cs typeface="Calibri"/>
              </a:rPr>
              <a:t> – 25.-28.04.</a:t>
            </a:r>
            <a:endParaRPr lang="de-DE" sz="2000" dirty="0">
              <a:cs typeface="Calibri"/>
            </a:endParaRPr>
          </a:p>
          <a:p>
            <a:pPr marL="342900" indent="-342900"/>
            <a:endParaRPr lang="de-DE" sz="2000" dirty="0">
              <a:cs typeface="Calibri"/>
            </a:endParaRPr>
          </a:p>
          <a:p>
            <a:pPr marL="342900" indent="-342900"/>
            <a:r>
              <a:rPr lang="de-DE" sz="2000" err="1">
                <a:cs typeface="Calibri"/>
              </a:rPr>
              <a:t>Alpstar</a:t>
            </a:r>
            <a:r>
              <a:rPr lang="de-DE" sz="2000" dirty="0">
                <a:cs typeface="Calibri"/>
              </a:rPr>
              <a:t> Jugend Circuit </a:t>
            </a:r>
            <a:r>
              <a:rPr lang="de-DE" sz="2000" err="1">
                <a:cs typeface="Calibri"/>
              </a:rPr>
              <a:t>presented</a:t>
            </a:r>
            <a:r>
              <a:rPr lang="de-DE" sz="2000" dirty="0">
                <a:cs typeface="Calibri"/>
              </a:rPr>
              <a:t> </a:t>
            </a:r>
            <a:r>
              <a:rPr lang="de-DE" sz="2000" err="1">
                <a:cs typeface="Calibri"/>
              </a:rPr>
              <a:t>by</a:t>
            </a:r>
            <a:r>
              <a:rPr lang="de-DE" sz="2000" dirty="0">
                <a:cs typeface="Calibri"/>
              </a:rPr>
              <a:t> Kärnten Werbung (TC Tulln) - 24.-28.07.</a:t>
            </a:r>
          </a:p>
          <a:p>
            <a:pPr marL="342900" indent="-342900"/>
            <a:endParaRPr lang="de-DE" sz="2000" dirty="0">
              <a:cs typeface="Calibri"/>
            </a:endParaRPr>
          </a:p>
          <a:p>
            <a:pPr marL="342900" indent="-342900"/>
            <a:r>
              <a:rPr lang="de-DE" sz="2000" dirty="0">
                <a:cs typeface="Calibri"/>
              </a:rPr>
              <a:t>Tennis Meister Tour – </a:t>
            </a:r>
            <a:r>
              <a:rPr lang="de-DE" sz="2000" dirty="0" err="1">
                <a:cs typeface="Calibri"/>
              </a:rPr>
              <a:t>Pielachtalapotheke</a:t>
            </a:r>
            <a:r>
              <a:rPr lang="de-DE" sz="2000" dirty="0">
                <a:cs typeface="Calibri"/>
              </a:rPr>
              <a:t> Open Hofstetten-Grünau – 01.-03.08.</a:t>
            </a:r>
          </a:p>
          <a:p>
            <a:pPr marL="342900" indent="-342900"/>
            <a:endParaRPr lang="de-DE" sz="2000" dirty="0">
              <a:cs typeface="Calibri"/>
            </a:endParaRPr>
          </a:p>
          <a:p>
            <a:pPr marL="342900" indent="-342900"/>
            <a:r>
              <a:rPr lang="de-DE" sz="1900" dirty="0">
                <a:cs typeface="Calibri"/>
              </a:rPr>
              <a:t>Nemetz Kids &amp; Youth Open – Ober-Grafendorf – 02.-04.08.</a:t>
            </a:r>
            <a:endParaRPr lang="de-DE" dirty="0"/>
          </a:p>
          <a:p>
            <a:pPr marL="0" indent="0">
              <a:buNone/>
            </a:pPr>
            <a:endParaRPr lang="de-DE" sz="2000" dirty="0">
              <a:cs typeface="Calibri"/>
            </a:endParaRPr>
          </a:p>
          <a:p>
            <a:pPr marL="342900" indent="-342900"/>
            <a:r>
              <a:rPr lang="de-DE" sz="2000" dirty="0">
                <a:cs typeface="Calibri"/>
              </a:rPr>
              <a:t>Tennis Meister Tour – St. Veit Open – 08.-11.08.</a:t>
            </a:r>
          </a:p>
          <a:p>
            <a:pPr marL="0" indent="0">
              <a:buNone/>
            </a:pPr>
            <a:endParaRPr lang="de-DE" sz="2000" dirty="0">
              <a:cs typeface="Calibri"/>
            </a:endParaRPr>
          </a:p>
          <a:p>
            <a:pPr marL="342900" indent="-342900"/>
            <a:r>
              <a:rPr lang="de-DE" sz="2000" dirty="0">
                <a:cs typeface="Calibri"/>
              </a:rPr>
              <a:t>Tennis Meister Tour – Statzendorf/Karlstetten – 22.-25.08.</a:t>
            </a:r>
          </a:p>
          <a:p>
            <a:pPr marL="0" indent="0">
              <a:buNone/>
            </a:pPr>
            <a:endParaRPr lang="de-DE" sz="2000" dirty="0">
              <a:cs typeface="Calibri"/>
            </a:endParaRPr>
          </a:p>
          <a:p>
            <a:pPr marL="342900" indent="-342900"/>
            <a:r>
              <a:rPr lang="de-DE" sz="2000" dirty="0">
                <a:cs typeface="Calibri"/>
              </a:rPr>
              <a:t>Tennis Meister Tour – Traisen (Jugend + Kids) – 29.08.</a:t>
            </a:r>
          </a:p>
          <a:p>
            <a:pPr marL="342900" indent="-342900"/>
            <a:endParaRPr lang="de-DE" sz="2000" dirty="0">
              <a:cs typeface="Calibri"/>
            </a:endParaRPr>
          </a:p>
          <a:p>
            <a:pPr marL="342900" indent="-342900"/>
            <a:r>
              <a:rPr lang="de-DE" sz="2000" dirty="0">
                <a:cs typeface="Calibri"/>
              </a:rPr>
              <a:t>Tennis Meister Tour – UTV </a:t>
            </a:r>
            <a:r>
              <a:rPr lang="de-DE" sz="2000" dirty="0" err="1">
                <a:cs typeface="Calibri"/>
              </a:rPr>
              <a:t>Pielachtal</a:t>
            </a:r>
            <a:r>
              <a:rPr lang="de-DE" sz="2000" dirty="0">
                <a:cs typeface="Calibri"/>
              </a:rPr>
              <a:t> (Jugend + Kids) – 16.-22.09.</a:t>
            </a:r>
          </a:p>
          <a:p>
            <a:pPr marL="342900" indent="-342900"/>
            <a:endParaRPr lang="de-DE" sz="2000" dirty="0">
              <a:cs typeface="Calibri"/>
            </a:endParaRPr>
          </a:p>
          <a:p>
            <a:pPr marL="0" indent="0">
              <a:buNone/>
            </a:pPr>
            <a:endParaRPr lang="de-DE" sz="3600" dirty="0">
              <a:cs typeface="Calibri"/>
            </a:endParaRP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680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54DF25-1EF2-1A5D-977A-ED6117AF4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674" y="2182935"/>
            <a:ext cx="3367442" cy="1760525"/>
          </a:xfrm>
        </p:spPr>
        <p:txBody>
          <a:bodyPr anchor="b">
            <a:normAutofit/>
          </a:bodyPr>
          <a:lstStyle/>
          <a:p>
            <a:pPr algn="r"/>
            <a:r>
              <a:rPr lang="de-DE" sz="4000" dirty="0">
                <a:solidFill>
                  <a:srgbClr val="FFFFFF"/>
                </a:solidFill>
                <a:cs typeface="Calibri Light"/>
              </a:rPr>
              <a:t>Kreiskader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8D863D-B14E-82ED-0BEB-F0D10FDC7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002" y="649480"/>
            <a:ext cx="8086739" cy="5546047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342900" indent="-342900"/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342900" indent="-342900"/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342900" indent="-342900"/>
            <a:endParaRPr lang="de-DE" sz="2000" dirty="0">
              <a:solidFill>
                <a:srgbClr val="000000"/>
              </a:solidFill>
              <a:cs typeface="Calibri"/>
            </a:endParaRPr>
          </a:p>
          <a:p>
            <a:pPr marL="342900" indent="-342900"/>
            <a:endParaRPr lang="de-DE" sz="2000" dirty="0">
              <a:cs typeface="Calibri"/>
            </a:endParaRPr>
          </a:p>
          <a:p>
            <a:pPr marL="0" indent="0">
              <a:buNone/>
            </a:pPr>
            <a:endParaRPr lang="de-DE" sz="2000" dirty="0">
              <a:cs typeface="Calibri"/>
            </a:endParaRPr>
          </a:p>
          <a:p>
            <a:pPr marL="342900" indent="-342900"/>
            <a:r>
              <a:rPr lang="de-DE" dirty="0">
                <a:cs typeface="Calibri"/>
              </a:rPr>
              <a:t>Sichtungstage 2023 beim UTV </a:t>
            </a:r>
            <a:r>
              <a:rPr lang="de-DE" dirty="0" err="1">
                <a:cs typeface="Calibri"/>
              </a:rPr>
              <a:t>Pielachtal</a:t>
            </a:r>
            <a:r>
              <a:rPr lang="de-DE" dirty="0">
                <a:cs typeface="Calibri"/>
              </a:rPr>
              <a:t> (11 TeilnehmerInnen) und UTC </a:t>
            </a:r>
            <a:r>
              <a:rPr lang="de-DE" dirty="0" err="1">
                <a:cs typeface="Calibri"/>
              </a:rPr>
              <a:t>Madainitennis</a:t>
            </a:r>
            <a:r>
              <a:rPr lang="de-DE" dirty="0">
                <a:cs typeface="Calibri"/>
              </a:rPr>
              <a:t> (6 TeilnehmerInnen)</a:t>
            </a:r>
          </a:p>
          <a:p>
            <a:pPr marL="342900" indent="-342900"/>
            <a:endParaRPr lang="de-DE" dirty="0">
              <a:cs typeface="Calibri"/>
            </a:endParaRPr>
          </a:p>
          <a:p>
            <a:pPr marL="342900" indent="-342900"/>
            <a:r>
              <a:rPr lang="de-DE" dirty="0">
                <a:cs typeface="Calibri"/>
              </a:rPr>
              <a:t>Erfolgreiches Kadertraining im Winter – Hauptfokus lag auf Matchanalyse</a:t>
            </a:r>
            <a:endParaRPr lang="de-DE"/>
          </a:p>
          <a:p>
            <a:pPr marL="0" indent="0">
              <a:buNone/>
            </a:pPr>
            <a:endParaRPr lang="de-DE" dirty="0">
              <a:cs typeface="Calibri"/>
            </a:endParaRPr>
          </a:p>
          <a:p>
            <a:pPr marL="342900" indent="-342900"/>
            <a:r>
              <a:rPr lang="de-DE" dirty="0">
                <a:cs typeface="Calibri"/>
              </a:rPr>
              <a:t>Termine 2024: 2.8. UTC </a:t>
            </a:r>
            <a:r>
              <a:rPr lang="de-DE" dirty="0" err="1">
                <a:cs typeface="Calibri"/>
              </a:rPr>
              <a:t>Ollersbach</a:t>
            </a:r>
            <a:r>
              <a:rPr lang="de-DE" dirty="0">
                <a:cs typeface="Calibri"/>
              </a:rPr>
              <a:t> und 26.08. UTC </a:t>
            </a:r>
            <a:r>
              <a:rPr lang="de-DE" dirty="0" err="1">
                <a:cs typeface="Calibri"/>
              </a:rPr>
              <a:t>Madainitennis</a:t>
            </a:r>
            <a:r>
              <a:rPr lang="de-DE" dirty="0">
                <a:cs typeface="Calibri"/>
              </a:rPr>
              <a:t> – Anmeldungen unter: dominik.kotek@yahoo.com</a:t>
            </a:r>
          </a:p>
          <a:p>
            <a:pPr marL="342900" indent="-342900"/>
            <a:endParaRPr lang="de-DE" sz="2000" dirty="0">
              <a:cs typeface="Calibri"/>
            </a:endParaRPr>
          </a:p>
          <a:p>
            <a:pPr marL="0" indent="0">
              <a:buNone/>
            </a:pPr>
            <a:endParaRPr lang="de-DE" sz="3600" dirty="0">
              <a:cs typeface="Calibri"/>
            </a:endParaRPr>
          </a:p>
          <a:p>
            <a:endParaRPr lang="de-DE" sz="2000">
              <a:cs typeface="Calibri"/>
            </a:endParaRPr>
          </a:p>
        </p:txBody>
      </p:sp>
      <p:pic>
        <p:nvPicPr>
          <p:cNvPr id="4" name="Grafik 4" descr="Ein Bild, das Logo enthält.&#10;&#10;Beschreibung automatisch generiert.">
            <a:extLst>
              <a:ext uri="{FF2B5EF4-FFF2-40B4-BE49-F238E27FC236}">
                <a16:creationId xmlns:a16="http://schemas.microsoft.com/office/drawing/2014/main" id="{5E2F3487-5CFB-4592-8F2D-5E67C3CE0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327" y="5609453"/>
            <a:ext cx="2371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2498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Jugend-Bericht 2024</vt:lpstr>
      <vt:lpstr>Jugend-Landesliga 2023</vt:lpstr>
      <vt:lpstr>Jugend-Landesliga 2024</vt:lpstr>
      <vt:lpstr>Jugend-Kreismeister  2023 Outdoor</vt:lpstr>
      <vt:lpstr>Jugend-Kreismeister  2023 Outdoor</vt:lpstr>
      <vt:lpstr>Jugend-Kreismeister  2023 Indoor</vt:lpstr>
      <vt:lpstr>Jugend-Kreisturnier 2024</vt:lpstr>
      <vt:lpstr>Jugendturniere im Kreis 2024</vt:lpstr>
      <vt:lpstr>Kreiskader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/>
  <cp:revision>413</cp:revision>
  <dcterms:created xsi:type="dcterms:W3CDTF">2023-04-17T11:56:56Z</dcterms:created>
  <dcterms:modified xsi:type="dcterms:W3CDTF">2024-04-17T15:22:47Z</dcterms:modified>
</cp:coreProperties>
</file>