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7AD705-EF6D-4205-B533-B23BFCDC938D}" v="920" dt="2023-04-17T13:50:47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17.04.2023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9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11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15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r>
              <a:rPr lang="de-DE" sz="4800">
                <a:solidFill>
                  <a:srgbClr val="FFFFFF"/>
                </a:solidFill>
                <a:cs typeface="Calibri Light"/>
              </a:rPr>
              <a:t>Jugend-Bericht</a:t>
            </a:r>
            <a:br>
              <a:rPr lang="de-DE" sz="4800">
                <a:solidFill>
                  <a:srgbClr val="FFFFFF"/>
                </a:solidFill>
                <a:cs typeface="Calibri Light"/>
              </a:rPr>
            </a:br>
            <a:r>
              <a:rPr lang="de-DE" sz="4800">
                <a:solidFill>
                  <a:srgbClr val="FFFFFF"/>
                </a:solidFill>
                <a:cs typeface="Calibri Light"/>
              </a:rPr>
              <a:t>2023</a:t>
            </a:r>
            <a:endParaRPr lang="de-DE" sz="4800">
              <a:solidFill>
                <a:srgbClr val="FFFFFF"/>
              </a:solidFill>
            </a:endParaRPr>
          </a:p>
        </p:txBody>
      </p:sp>
      <p:sp>
        <p:nvSpPr>
          <p:cNvPr id="41" name="Rectangle 17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19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195779C4-AF74-0A86-5A22-42AE040FB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0559" y="2685709"/>
            <a:ext cx="3737164" cy="150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Jugend-Landesliga 2022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32" y="649480"/>
            <a:ext cx="7842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de-DE" sz="2400" dirty="0">
              <a:cs typeface="Calibri"/>
            </a:endParaRPr>
          </a:p>
          <a:p>
            <a:r>
              <a:rPr lang="de-DE" dirty="0">
                <a:cs typeface="Calibri"/>
              </a:rPr>
              <a:t>2. Platz U18 männlich - UTC Parkbad Wilhelmsburg</a:t>
            </a:r>
          </a:p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4. Platz U16 weiblich – UTC Hofstetten-Grünau</a:t>
            </a:r>
          </a:p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5. Platz U15 männlich - TC Purkersdorf</a:t>
            </a: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93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Jugend-Landesliga 2023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32" y="649480"/>
            <a:ext cx="7842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de-DE" sz="2400" dirty="0">
              <a:cs typeface="Calibri"/>
            </a:endParaRPr>
          </a:p>
          <a:p>
            <a:r>
              <a:rPr lang="de-DE" dirty="0">
                <a:cs typeface="Calibri"/>
              </a:rPr>
              <a:t>U18 männlich - UTC Parkbad Wilhelmsburg</a:t>
            </a:r>
          </a:p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U14 männlich - TC Purkersdorf</a:t>
            </a: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73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36" y="1204693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Jugend-Kreismeister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 2022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Outdoor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32" y="649480"/>
            <a:ext cx="7969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de-DE" dirty="0">
                <a:cs typeface="Calibri"/>
              </a:rPr>
              <a:t>Ausrichter: TC Hainfeld</a:t>
            </a:r>
            <a:endParaRPr lang="de-DE" sz="2400" dirty="0">
              <a:cs typeface="Calibri"/>
            </a:endParaRPr>
          </a:p>
          <a:p>
            <a:pPr marL="0" indent="0">
              <a:buNone/>
            </a:pPr>
            <a:endParaRPr lang="de-DE" sz="2400" dirty="0">
              <a:cs typeface="Calibri"/>
            </a:endParaRPr>
          </a:p>
          <a:p>
            <a:r>
              <a:rPr lang="de-DE" dirty="0">
                <a:cs typeface="Calibri"/>
              </a:rPr>
              <a:t>U18 Einzel – Patrick Neumayer (TC Harland)</a:t>
            </a:r>
          </a:p>
          <a:p>
            <a:r>
              <a:rPr lang="de-DE" dirty="0">
                <a:cs typeface="Calibri"/>
              </a:rPr>
              <a:t>U18 &gt; ITN 9,5 Einzel – Jonas Fessel (UTC Karlstetten)</a:t>
            </a:r>
          </a:p>
          <a:p>
            <a:r>
              <a:rPr lang="de-DE" dirty="0">
                <a:cs typeface="Calibri"/>
              </a:rPr>
              <a:t>U10 Einzel – Nils Ruhs (UTC </a:t>
            </a:r>
            <a:r>
              <a:rPr lang="de-DE" dirty="0" err="1">
                <a:cs typeface="Calibri"/>
              </a:rPr>
              <a:t>Madainitennis</a:t>
            </a:r>
            <a:r>
              <a:rPr lang="de-DE" dirty="0">
                <a:cs typeface="Calibri"/>
              </a:rPr>
              <a:t>)</a:t>
            </a:r>
          </a:p>
          <a:p>
            <a:r>
              <a:rPr lang="de-DE" dirty="0">
                <a:cs typeface="Calibri"/>
              </a:rPr>
              <a:t>U18 Doppel – Patrick Neumayer/Alexander Ziegler (TC Harland)</a:t>
            </a:r>
          </a:p>
          <a:p>
            <a:r>
              <a:rPr lang="de-DE" dirty="0">
                <a:cs typeface="Calibri"/>
              </a:rPr>
              <a:t>U10 Doppel – Nils Ruhs/Sebastian </a:t>
            </a:r>
            <a:r>
              <a:rPr lang="de-DE" dirty="0" err="1">
                <a:cs typeface="Calibri"/>
              </a:rPr>
              <a:t>Muttenthaler</a:t>
            </a:r>
            <a:r>
              <a:rPr lang="de-DE" dirty="0">
                <a:cs typeface="Calibri"/>
              </a:rPr>
              <a:t> (UTC </a:t>
            </a:r>
            <a:r>
              <a:rPr lang="de-DE" dirty="0" err="1">
                <a:cs typeface="Calibri"/>
              </a:rPr>
              <a:t>Madainitennis</a:t>
            </a:r>
            <a:r>
              <a:rPr lang="de-DE" dirty="0">
                <a:cs typeface="Calibri"/>
              </a:rPr>
              <a:t>)</a:t>
            </a: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62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36" y="1204693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Jugend-Kreismeister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 2022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Indoor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32" y="649480"/>
            <a:ext cx="7969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de-DE" dirty="0">
                <a:cs typeface="Calibri"/>
              </a:rPr>
              <a:t>Ausrichter: UTV </a:t>
            </a:r>
            <a:r>
              <a:rPr lang="de-DE" dirty="0" err="1">
                <a:cs typeface="Calibri"/>
              </a:rPr>
              <a:t>Pielachtal</a:t>
            </a:r>
            <a:endParaRPr lang="de-DE" sz="2400" dirty="0" err="1">
              <a:cs typeface="Calibri"/>
            </a:endParaRPr>
          </a:p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U18 Einzel – Christian Schaaf (UTC </a:t>
            </a:r>
            <a:r>
              <a:rPr lang="de-DE" dirty="0" err="1">
                <a:cs typeface="Calibri"/>
              </a:rPr>
              <a:t>Madainitennis</a:t>
            </a:r>
            <a:r>
              <a:rPr lang="de-DE" dirty="0">
                <a:cs typeface="Calibri"/>
              </a:rPr>
              <a:t>)</a:t>
            </a:r>
            <a:endParaRPr lang="de-DE"/>
          </a:p>
          <a:p>
            <a:r>
              <a:rPr lang="de-DE" dirty="0">
                <a:cs typeface="Calibri"/>
              </a:rPr>
              <a:t>U11 Einzel – Jasmin Schaaf (UTC </a:t>
            </a:r>
            <a:r>
              <a:rPr lang="de-DE" dirty="0" err="1">
                <a:cs typeface="Calibri"/>
              </a:rPr>
              <a:t>Madainitennis</a:t>
            </a:r>
            <a:r>
              <a:rPr lang="de-DE" dirty="0">
                <a:cs typeface="Calibri"/>
              </a:rPr>
              <a:t>)</a:t>
            </a:r>
          </a:p>
          <a:p>
            <a:r>
              <a:rPr lang="de-DE" dirty="0">
                <a:cs typeface="Calibri"/>
              </a:rPr>
              <a:t>U10 Einzel – Mario Posch (UTC Frankenfels)</a:t>
            </a:r>
          </a:p>
          <a:p>
            <a:r>
              <a:rPr lang="de-DE" dirty="0">
                <a:cs typeface="Calibri"/>
              </a:rPr>
              <a:t>U18 Doppel – Alexander Kern/Matthias Bauer (UTC Parkbad Wilhelmsburg)</a:t>
            </a:r>
          </a:p>
          <a:p>
            <a:r>
              <a:rPr lang="de-DE" dirty="0">
                <a:cs typeface="Calibri"/>
              </a:rPr>
              <a:t>U18 Doppel &gt; ITN 18 – Jonas Fessel/Felix Pointner (UTC Karlstetten)</a:t>
            </a: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44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36" y="1204693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Jugend-Kreisturnier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2023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32" y="649480"/>
            <a:ext cx="7969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de-DE" sz="3600" dirty="0">
              <a:cs typeface="Calibri"/>
            </a:endParaRPr>
          </a:p>
          <a:p>
            <a:pPr marL="0" indent="0">
              <a:buNone/>
            </a:pPr>
            <a:r>
              <a:rPr lang="de-DE" sz="3600" dirty="0">
                <a:cs typeface="Calibri"/>
              </a:rPr>
              <a:t>Ausrichter: TC Harland</a:t>
            </a:r>
            <a:endParaRPr lang="de-DE" dirty="0"/>
          </a:p>
          <a:p>
            <a:pPr marL="0" indent="0">
              <a:buNone/>
            </a:pPr>
            <a:endParaRPr lang="de-DE" sz="3600" dirty="0">
              <a:cs typeface="Calibri"/>
            </a:endParaRPr>
          </a:p>
          <a:p>
            <a:pPr marL="0" indent="0">
              <a:buNone/>
            </a:pPr>
            <a:r>
              <a:rPr lang="de-DE" sz="3600" dirty="0">
                <a:cs typeface="Calibri"/>
              </a:rPr>
              <a:t>Zeitpunkt: 10. - 13.8.2023</a:t>
            </a: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574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160" y="1204693"/>
            <a:ext cx="3367442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Jugendturniere im Kreis 2023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002" y="649480"/>
            <a:ext cx="8086739" cy="5546047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r>
              <a:rPr lang="de-DE" sz="2000" dirty="0">
                <a:solidFill>
                  <a:srgbClr val="000000"/>
                </a:solidFill>
                <a:cs typeface="Calibri"/>
              </a:rPr>
              <a:t>HEAD Kids Tour Mini – Freizeit Tennis Club Tulln – 18.5.</a:t>
            </a:r>
            <a:endParaRPr lang="de-DE" dirty="0">
              <a:cs typeface="Calibri"/>
            </a:endParaRPr>
          </a:p>
          <a:p>
            <a:pPr marL="0" indent="0">
              <a:buNone/>
            </a:pPr>
            <a:endParaRPr lang="de-DE" sz="2000" dirty="0">
              <a:cs typeface="Calibri"/>
            </a:endParaRPr>
          </a:p>
          <a:p>
            <a:pPr marL="342900" indent="-342900"/>
            <a:r>
              <a:rPr lang="de-DE" sz="2000" dirty="0">
                <a:cs typeface="Calibri"/>
              </a:rPr>
              <a:t>Tennis Meister Tour – St. Veit (Jugend und Kids) – 27. - 30.7.</a:t>
            </a:r>
          </a:p>
          <a:p>
            <a:pPr marL="0" indent="0">
              <a:buNone/>
            </a:pPr>
            <a:endParaRPr lang="de-DE" sz="2000" dirty="0">
              <a:cs typeface="Calibri"/>
            </a:endParaRPr>
          </a:p>
          <a:p>
            <a:pPr marL="342900" indent="-342900"/>
            <a:r>
              <a:rPr lang="de-DE" sz="2000" dirty="0">
                <a:cs typeface="Calibri"/>
              </a:rPr>
              <a:t>Nemetz Kids &amp; Youth Open – Ober-Grafendorf – 4. - 6.8.</a:t>
            </a:r>
          </a:p>
          <a:p>
            <a:pPr marL="0" indent="0">
              <a:buNone/>
            </a:pPr>
            <a:endParaRPr lang="de-DE" sz="2000" dirty="0">
              <a:cs typeface="Calibri"/>
            </a:endParaRPr>
          </a:p>
          <a:p>
            <a:pPr marL="342900" indent="-342900"/>
            <a:r>
              <a:rPr lang="de-DE" sz="2000" dirty="0">
                <a:cs typeface="Calibri"/>
              </a:rPr>
              <a:t>Tennis Meister Tour – Statzendorf/Karlstetten (Jugend + Kids) – 24. - 27.8.</a:t>
            </a:r>
          </a:p>
          <a:p>
            <a:pPr marL="0" indent="0">
              <a:buNone/>
            </a:pPr>
            <a:endParaRPr lang="de-DE" sz="2000" dirty="0">
              <a:cs typeface="Calibri"/>
            </a:endParaRPr>
          </a:p>
          <a:p>
            <a:pPr marL="342900" indent="-342900"/>
            <a:r>
              <a:rPr lang="de-DE" sz="2000" dirty="0">
                <a:cs typeface="Calibri"/>
              </a:rPr>
              <a:t>Tennis Meister Tour – Hofstetten-Grünau (Jugend + Kids) – 31.8. - 3.9.</a:t>
            </a:r>
          </a:p>
          <a:p>
            <a:pPr marL="0" indent="0">
              <a:buNone/>
            </a:pPr>
            <a:endParaRPr lang="de-DE" sz="2000" dirty="0">
              <a:cs typeface="Calibri"/>
            </a:endParaRPr>
          </a:p>
          <a:p>
            <a:pPr marL="342900" indent="-342900"/>
            <a:r>
              <a:rPr lang="de-DE" sz="2000" dirty="0">
                <a:cs typeface="Calibri"/>
              </a:rPr>
              <a:t>Tennis Meister Tour – Traisen (Jugend + Kids) – 7. - 10.9.</a:t>
            </a:r>
          </a:p>
          <a:p>
            <a:pPr marL="342900" indent="-342900"/>
            <a:endParaRPr lang="de-DE" sz="2000" dirty="0">
              <a:cs typeface="Calibri"/>
            </a:endParaRPr>
          </a:p>
          <a:p>
            <a:pPr marL="342900" indent="-342900"/>
            <a:r>
              <a:rPr lang="de-DE" sz="2000" dirty="0">
                <a:cs typeface="Calibri"/>
              </a:rPr>
              <a:t>Tennis Meister Tour – UTV </a:t>
            </a:r>
            <a:r>
              <a:rPr lang="de-DE" sz="2000" dirty="0" err="1">
                <a:cs typeface="Calibri"/>
              </a:rPr>
              <a:t>Pielachtal</a:t>
            </a:r>
            <a:r>
              <a:rPr lang="de-DE" sz="2000" dirty="0">
                <a:cs typeface="Calibri"/>
              </a:rPr>
              <a:t> (Jugend + Kids) – 18. - 24.9.</a:t>
            </a:r>
          </a:p>
          <a:p>
            <a:pPr marL="342900" indent="-342900"/>
            <a:endParaRPr lang="de-DE" sz="2000" dirty="0">
              <a:cs typeface="Calibri"/>
            </a:endParaRPr>
          </a:p>
          <a:p>
            <a:pPr marL="0" indent="0">
              <a:buNone/>
            </a:pPr>
            <a:endParaRPr lang="de-DE" sz="3600" dirty="0">
              <a:cs typeface="Calibri"/>
            </a:endParaRP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680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74" y="2182935"/>
            <a:ext cx="3367442" cy="1760525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Kreiskader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002" y="649480"/>
            <a:ext cx="808673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endParaRPr lang="de-DE" sz="2000" dirty="0">
              <a:cs typeface="Calibri"/>
            </a:endParaRPr>
          </a:p>
          <a:p>
            <a:pPr marL="0" indent="0">
              <a:buNone/>
            </a:pPr>
            <a:endParaRPr lang="de-DE" sz="2000" dirty="0">
              <a:cs typeface="Calibri"/>
            </a:endParaRPr>
          </a:p>
          <a:p>
            <a:pPr marL="342900" indent="-342900"/>
            <a:r>
              <a:rPr lang="de-DE" dirty="0">
                <a:cs typeface="Calibri"/>
              </a:rPr>
              <a:t>Erfolgreiches Kadertraining im Winter – Hauptfokus lag auf Matchanalyse</a:t>
            </a:r>
          </a:p>
          <a:p>
            <a:pPr marL="0" indent="0">
              <a:buNone/>
            </a:pPr>
            <a:endParaRPr lang="de-DE" dirty="0">
              <a:cs typeface="Calibri"/>
            </a:endParaRPr>
          </a:p>
          <a:p>
            <a:pPr marL="342900" indent="-342900"/>
            <a:r>
              <a:rPr lang="de-DE" dirty="0">
                <a:cs typeface="Calibri"/>
              </a:rPr>
              <a:t>Termine für Sichtungstage folgen und werden auf der Homepage und per Newsletter bekanntgegeben</a:t>
            </a:r>
            <a:endParaRPr lang="de-DE">
              <a:cs typeface="Calibri" panose="020F0502020204030204"/>
            </a:endParaRPr>
          </a:p>
          <a:p>
            <a:pPr marL="342900" indent="-342900"/>
            <a:endParaRPr lang="de-DE" sz="2000" dirty="0">
              <a:cs typeface="Calibri"/>
            </a:endParaRPr>
          </a:p>
          <a:p>
            <a:pPr marL="0" indent="0">
              <a:buNone/>
            </a:pPr>
            <a:endParaRPr lang="de-DE" sz="3600" dirty="0">
              <a:cs typeface="Calibri"/>
            </a:endParaRP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2498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Jugend-Bericht 2023</vt:lpstr>
      <vt:lpstr>Jugend-Landesliga 2022</vt:lpstr>
      <vt:lpstr>Jugend-Landesliga 2023</vt:lpstr>
      <vt:lpstr>Jugend-Kreismeister  2022 Outdoor</vt:lpstr>
      <vt:lpstr>Jugend-Kreismeister  2022 Indoor</vt:lpstr>
      <vt:lpstr>Jugend-Kreisturnier 2023</vt:lpstr>
      <vt:lpstr>Jugendturniere im Kreis 2023</vt:lpstr>
      <vt:lpstr>Kreiskader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/>
  <cp:revision>226</cp:revision>
  <dcterms:created xsi:type="dcterms:W3CDTF">2023-04-17T11:56:56Z</dcterms:created>
  <dcterms:modified xsi:type="dcterms:W3CDTF">2023-04-17T14:13:01Z</dcterms:modified>
</cp:coreProperties>
</file>