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2" r:id="rId5"/>
    <p:sldId id="263" r:id="rId6"/>
    <p:sldId id="265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97493C-491F-1E27-0FEA-90FC2A7D7E3C}" v="2196" dt="2021-04-22T06:48:17.654"/>
    <p1510:client id="{A6EC74A9-854D-9297-0AB8-CBB9EDAF024B}" v="432" dt="2022-05-02T18:38:46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5264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0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7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3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9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3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8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2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67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7101" y="1089025"/>
            <a:ext cx="7844262" cy="1532951"/>
          </a:xfrm>
        </p:spPr>
        <p:txBody>
          <a:bodyPr>
            <a:normAutofit/>
          </a:bodyPr>
          <a:lstStyle/>
          <a:p>
            <a:r>
              <a:rPr lang="de-DE" dirty="0"/>
              <a:t>Jugendkonzept</a:t>
            </a:r>
            <a:br>
              <a:rPr lang="de-DE" dirty="0"/>
            </a:br>
            <a:r>
              <a:rPr lang="de-DE" dirty="0"/>
              <a:t> </a:t>
            </a:r>
            <a:br>
              <a:rPr lang="de-DE" dirty="0"/>
            </a:br>
            <a:r>
              <a:rPr lang="de-DE" dirty="0"/>
              <a:t>NÖTV Kreis Mitte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08350" y="4248000"/>
            <a:ext cx="5575300" cy="1520975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Dominik </a:t>
            </a:r>
            <a:r>
              <a:rPr lang="de-DE" dirty="0" err="1">
                <a:solidFill>
                  <a:srgbClr val="FFFFFF"/>
                </a:solidFill>
              </a:rPr>
              <a:t>Kotek</a:t>
            </a:r>
            <a:endParaRPr lang="de-DE">
              <a:solidFill>
                <a:srgbClr val="FFFFFF"/>
              </a:solidFill>
            </a:endParaRPr>
          </a:p>
          <a:p>
            <a:endParaRPr lang="de-DE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87925" y="2840038"/>
            <a:ext cx="2216150" cy="1177924"/>
            <a:chOff x="4987925" y="2840038"/>
            <a:chExt cx="2216150" cy="11779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4" name="Grafik 4">
            <a:extLst>
              <a:ext uri="{FF2B5EF4-FFF2-40B4-BE49-F238E27FC236}">
                <a16:creationId xmlns:a16="http://schemas.microsoft.com/office/drawing/2014/main" id="{90CF5DE8-01C3-46B1-9160-61BFB3939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138" y="2952750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36892-68E0-475A-98AF-F453BEC2B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Konzept 2021 - Rückblick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0C4708-D41E-41D0-8A89-9803080C2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Aufteilung in drei geografische Regionen - check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Sichtungstage - check</a:t>
            </a:r>
            <a:endParaRPr lang="de-DE" dirty="0"/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Training im Winter - check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Intensivcamps im Sommer – ab 2023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Kosten - eingehalten</a:t>
            </a: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2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0BC07-8B6D-486D-AC7D-FAA461AB1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ea typeface="+mj-lt"/>
                <a:cs typeface="+mj-lt"/>
              </a:rPr>
              <a:t>Aufteilung in drei geografische Regionen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60EC03-EF78-4056-ABAB-92FF6918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>
                <a:solidFill>
                  <a:srgbClr val="FFFFFF"/>
                </a:solidFill>
              </a:rPr>
              <a:t>Osten (Wien Umgebung, Tulln, Grenze Böheimkirchen) - Tennisanlage Big Point</a:t>
            </a:r>
            <a:endParaRPr lang="de-DE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Norden (St. Pölten, Herzogenburg, Traismauer) - Sportzentrum NÖ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Südwesten (</a:t>
            </a:r>
            <a:r>
              <a:rPr lang="de-DE" dirty="0" err="1">
                <a:solidFill>
                  <a:srgbClr val="FFFFFF"/>
                </a:solidFill>
              </a:rPr>
              <a:t>Traisental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Gölsental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Pielachtal</a:t>
            </a:r>
            <a:r>
              <a:rPr lang="de-DE">
                <a:solidFill>
                  <a:srgbClr val="FFFFFF"/>
                </a:solidFill>
              </a:rPr>
              <a:t>) - Tenniszentrum Pielachtal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5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165DC-F6CC-49AA-B3B6-A60EF55C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Sichtungstage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2AA41-0F43-436F-9F0F-E5BED50A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Wann? Sommerferien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Wo? Mindestens zwei Sichtungstage pro Region bei verschiedenen Vereinen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lange? Drei bis viereinhalb Stunden pro Tag (je nach verfügbaren Plätzen und Anmeldungen)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viele Trainer? Zwei pro Sichtungstag – ideal wäre, wenn ein Trainer bei allen Sichtungen dabei ist, um dann die besten Jugendlichen für den Kader auszusuchen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Wer darf in den Kader? U12-Jugendliche, die bei einem Verein im NÖTV Kreis Mitte für die Mannschaftsmeisterschaft genannt sind (oder im nächsten Jahr bei einem Verein spielen werden) - wird jedes Jahr neu evaluiert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0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A217C-F413-403D-98A1-8F364106C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Training im Winter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103DE-4BF8-49DF-861E-2E3B0C0A4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Wann? Samstag- oder Sonntagvormittag</a:t>
            </a:r>
            <a:endParaRPr lang="de-DE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oft? Alle 14 Tage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lange? Je zwei Stunden auf zwei Plätzen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viele Jugendliche? Sechs pro Region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Wo? An den drei Standorten</a:t>
            </a:r>
          </a:p>
        </p:txBody>
      </p:sp>
    </p:spTree>
    <p:extLst>
      <p:ext uri="{BB962C8B-B14F-4D97-AF65-F5344CB8AC3E}">
        <p14:creationId xmlns:p14="http://schemas.microsoft.com/office/powerpoint/2010/main" val="165731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A217C-F413-403D-98A1-8F364106C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994303"/>
          </a:xfrm>
        </p:spPr>
        <p:txBody>
          <a:bodyPr>
            <a:normAutofit/>
          </a:bodyPr>
          <a:lstStyle/>
          <a:p>
            <a:r>
              <a:rPr lang="de-DE" dirty="0"/>
              <a:t>Zusätzliche Projekte bei erfolgreicher Finanzierung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103DE-4BF8-49DF-861E-2E3B0C0A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2176404"/>
            <a:ext cx="10026650" cy="3978275"/>
          </a:xfrm>
        </p:spPr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Intensivcamps im Sommer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Aufstockung der Kader auf acht Kinder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Kader-Tag inklusive Wettkampf der Regionen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Betreuung bei ÖTV-Turnieren</a:t>
            </a:r>
          </a:p>
        </p:txBody>
      </p:sp>
    </p:spTree>
    <p:extLst>
      <p:ext uri="{BB962C8B-B14F-4D97-AF65-F5344CB8AC3E}">
        <p14:creationId xmlns:p14="http://schemas.microsoft.com/office/powerpoint/2010/main" val="2191148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95F70-EAD4-4872-B226-66A9074E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Intensivcamps im Sommer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0C5E0B-AB09-46B8-8319-75D28BB6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Wann? In den Sommerferien – ab 2023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lange? Je drei bis fünf Tage – acht Stunden pro Tag (Tennis, Koordination, Analysen, Ernährung, Pausen)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viele Jugendliche? Die sechs Kaderspieler + weitere Jugendliche (je nach Verfügbarkeit der Plätze)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Wie viele Trainer? Mindestens zwei Trainer pro Camp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3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95F70-EAD4-4872-B226-66A9074E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Jugendkreisturnier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0C5E0B-AB09-46B8-8319-75D28BB6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Sommer: Austragungsort war der TC Hainfeld</a:t>
            </a:r>
            <a:endParaRPr lang="de-DE" dirty="0"/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36 Nennungen – drei außerhalb des Kreises</a:t>
            </a: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Winter (erstmalig): UTV </a:t>
            </a:r>
            <a:r>
              <a:rPr lang="de-DE" dirty="0" err="1">
                <a:solidFill>
                  <a:srgbClr val="FFFFFF"/>
                </a:solidFill>
              </a:rPr>
              <a:t>Pielachtal</a:t>
            </a: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25 Nennungen – sieben außerhalb des Kreises</a:t>
            </a: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/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de-DE" dirty="0">
                <a:solidFill>
                  <a:srgbClr val="FFFFFF"/>
                </a:solidFill>
              </a:rPr>
              <a:t>Anfrage: sollen wieder nur Jugendliche aus dem Kreis mitspielen dürfen? Aktuell nur bei den Hauptbewerben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63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95F70-EAD4-4872-B226-66A9074E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Sonstiges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0C5E0B-AB09-46B8-8319-75D28BB6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de-DE" dirty="0">
                <a:solidFill>
                  <a:srgbClr val="FFFFFF"/>
                </a:solidFill>
              </a:rPr>
              <a:t>2022 gibt es erstmals einen </a:t>
            </a:r>
            <a:r>
              <a:rPr lang="de-DE" dirty="0" err="1">
                <a:solidFill>
                  <a:srgbClr val="FFFFFF"/>
                </a:solidFill>
              </a:rPr>
              <a:t>Jugendbewerb</a:t>
            </a:r>
            <a:r>
              <a:rPr lang="de-DE" dirty="0">
                <a:solidFill>
                  <a:srgbClr val="FFFFFF"/>
                </a:solidFill>
              </a:rPr>
              <a:t> U12 &gt; ITN 9,5 im Orange Court in der Mannschaftsmeisterschaft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32909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LeafVTI</vt:lpstr>
      <vt:lpstr>Jugendkonzept   NÖTV Kreis Mitte</vt:lpstr>
      <vt:lpstr>Konzept 2021 - Rückblick </vt:lpstr>
      <vt:lpstr>Aufteilung in drei geografische Regionen</vt:lpstr>
      <vt:lpstr>Sichtungstage 2022</vt:lpstr>
      <vt:lpstr>Training im Winter</vt:lpstr>
      <vt:lpstr>Zusätzliche Projekte bei erfolgreicher Finanzierung</vt:lpstr>
      <vt:lpstr>Intensivcamps im Sommer</vt:lpstr>
      <vt:lpstr>Jugendkreisturnier 2022</vt:lpstr>
      <vt:lpstr>Sonstiges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/>
  <cp:revision>245</cp:revision>
  <dcterms:created xsi:type="dcterms:W3CDTF">2021-04-20T17:34:01Z</dcterms:created>
  <dcterms:modified xsi:type="dcterms:W3CDTF">2022-05-02T18:39:07Z</dcterms:modified>
</cp:coreProperties>
</file>